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75" r:id="rId10"/>
    <p:sldId id="279" r:id="rId11"/>
    <p:sldId id="276" r:id="rId12"/>
    <p:sldId id="265" r:id="rId13"/>
    <p:sldId id="271" r:id="rId14"/>
    <p:sldId id="278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22CF7-8F8A-4CC2-B4B5-BF7FE1032079}" v="90" dt="2021-11-26T13:52:10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7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CB486E4D-F756-4106-B715-9A3B1E6FC66F}"/>
    <pc:docChg chg="undo custSel addSld delSld modSld">
      <pc:chgData name="Manolis Kiagias" userId="c3565f1950a8e34f" providerId="LiveId" clId="{CB486E4D-F756-4106-B715-9A3B1E6FC66F}" dt="2021-11-24T11:03:42.430" v="1303" actId="1076"/>
      <pc:docMkLst>
        <pc:docMk/>
      </pc:docMkLst>
      <pc:sldChg chg="modSp mod">
        <pc:chgData name="Manolis Kiagias" userId="c3565f1950a8e34f" providerId="LiveId" clId="{CB486E4D-F756-4106-B715-9A3B1E6FC66F}" dt="2021-11-24T09:34:28.637" v="13" actId="20577"/>
        <pc:sldMkLst>
          <pc:docMk/>
          <pc:sldMk cId="0" sldId="256"/>
        </pc:sldMkLst>
        <pc:spChg chg="mod">
          <ac:chgData name="Manolis Kiagias" userId="c3565f1950a8e34f" providerId="LiveId" clId="{CB486E4D-F756-4106-B715-9A3B1E6FC66F}" dt="2021-11-24T09:34:28.637" v="13" actId="20577"/>
          <ac:spMkLst>
            <pc:docMk/>
            <pc:sldMk cId="0" sldId="256"/>
            <ac:spMk id="5" creationId="{96375233-7824-46DC-B71C-C374CE2A39D0}"/>
          </ac:spMkLst>
        </pc:spChg>
      </pc:sldChg>
      <pc:sldChg chg="addSp delSp modSp mod modAnim">
        <pc:chgData name="Manolis Kiagias" userId="c3565f1950a8e34f" providerId="LiveId" clId="{CB486E4D-F756-4106-B715-9A3B1E6FC66F}" dt="2021-11-24T10:11:46.966" v="858" actId="1076"/>
        <pc:sldMkLst>
          <pc:docMk/>
          <pc:sldMk cId="0" sldId="257"/>
        </pc:sldMkLst>
        <pc:spChg chg="mod">
          <ac:chgData name="Manolis Kiagias" userId="c3565f1950a8e34f" providerId="LiveId" clId="{CB486E4D-F756-4106-B715-9A3B1E6FC66F}" dt="2021-11-24T09:48:12.798" v="394" actId="20577"/>
          <ac:spMkLst>
            <pc:docMk/>
            <pc:sldMk cId="0" sldId="257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09:48:16.455" v="395" actId="478"/>
          <ac:spMkLst>
            <pc:docMk/>
            <pc:sldMk cId="0" sldId="257"/>
            <ac:spMk id="5" creationId="{17CEA4FA-53BA-4131-9914-FF915376FD01}"/>
          </ac:spMkLst>
        </pc:spChg>
        <pc:spChg chg="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6" creationId="{830C9A0A-F528-4096-8742-AA758851B937}"/>
          </ac:spMkLst>
        </pc:spChg>
        <pc:spChg chg="mod">
          <ac:chgData name="Manolis Kiagias" userId="c3565f1950a8e34f" providerId="LiveId" clId="{CB486E4D-F756-4106-B715-9A3B1E6FC66F}" dt="2021-11-24T09:48:25.394" v="397"/>
          <ac:spMkLst>
            <pc:docMk/>
            <pc:sldMk cId="0" sldId="257"/>
            <ac:spMk id="11" creationId="{E125E9E0-7579-46C8-9BA7-D3DD2F8B0E9E}"/>
          </ac:spMkLst>
        </pc:spChg>
        <pc:spChg chg="add 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13" creationId="{26B11142-C132-41D0-A66D-C9D2876E4DD6}"/>
          </ac:spMkLst>
        </pc:spChg>
        <pc:spChg chg="add 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14" creationId="{12409084-4AA1-4370-9A5A-D5A4104F12B8}"/>
          </ac:spMkLst>
        </pc:spChg>
        <pc:grpChg chg="add mod">
          <ac:chgData name="Manolis Kiagias" userId="c3565f1950a8e34f" providerId="LiveId" clId="{CB486E4D-F756-4106-B715-9A3B1E6FC66F}" dt="2021-11-24T09:48:30.479" v="398" actId="1076"/>
          <ac:grpSpMkLst>
            <pc:docMk/>
            <pc:sldMk cId="0" sldId="257"/>
            <ac:grpSpMk id="7" creationId="{6B028BF0-8830-4EC1-A325-F6F4313086A0}"/>
          </ac:grpSpMkLst>
        </pc:grpChg>
        <pc:grpChg chg="mod">
          <ac:chgData name="Manolis Kiagias" userId="c3565f1950a8e34f" providerId="LiveId" clId="{CB486E4D-F756-4106-B715-9A3B1E6FC66F}" dt="2021-11-24T09:48:25.394" v="397"/>
          <ac:grpSpMkLst>
            <pc:docMk/>
            <pc:sldMk cId="0" sldId="257"/>
            <ac:grpSpMk id="10" creationId="{951A0B40-BDC5-433B-B7B5-1E34F54A7781}"/>
          </ac:grpSpMkLst>
        </pc:grpChg>
        <pc:picChg chg="del">
          <ac:chgData name="Manolis Kiagias" userId="c3565f1950a8e34f" providerId="LiveId" clId="{CB486E4D-F756-4106-B715-9A3B1E6FC66F}" dt="2021-11-24T09:48:36.743" v="399" actId="478"/>
          <ac:picMkLst>
            <pc:docMk/>
            <pc:sldMk cId="0" sldId="257"/>
            <ac:picMk id="2" creationId="{2F9E949C-112A-47E8-BC39-BAF53F702944}"/>
          </ac:picMkLst>
        </pc:picChg>
        <pc:picChg chg="del">
          <ac:chgData name="Manolis Kiagias" userId="c3565f1950a8e34f" providerId="LiveId" clId="{CB486E4D-F756-4106-B715-9A3B1E6FC66F}" dt="2021-11-24T09:48:18.255" v="396" actId="478"/>
          <ac:picMkLst>
            <pc:docMk/>
            <pc:sldMk cId="0" sldId="257"/>
            <ac:picMk id="4" creationId="{A5716960-B48C-4CC0-B4FF-F13B35785742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8" creationId="{0609616B-A6DD-4816-999E-4C4B26B11134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9" creationId="{F507E86A-09B3-4641-8377-646A73CB4326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12" creationId="{86E52699-6A4F-4210-ADAD-76ADDEF158E9}"/>
          </ac:picMkLst>
        </pc:picChg>
        <pc:picChg chg="add mod modCrop">
          <ac:chgData name="Manolis Kiagias" userId="c3565f1950a8e34f" providerId="LiveId" clId="{CB486E4D-F756-4106-B715-9A3B1E6FC66F}" dt="2021-11-24T10:11:46.966" v="858" actId="1076"/>
          <ac:picMkLst>
            <pc:docMk/>
            <pc:sldMk cId="0" sldId="257"/>
            <ac:picMk id="15" creationId="{76D27927-3592-4597-9D89-03FFE2E526F7}"/>
          </ac:picMkLst>
        </pc:picChg>
      </pc:sldChg>
      <pc:sldChg chg="addSp delSp modSp mod addAnim delAnim modAnim">
        <pc:chgData name="Manolis Kiagias" userId="c3565f1950a8e34f" providerId="LiveId" clId="{CB486E4D-F756-4106-B715-9A3B1E6FC66F}" dt="2021-11-24T10:28:12.610" v="1014" actId="207"/>
        <pc:sldMkLst>
          <pc:docMk/>
          <pc:sldMk cId="0" sldId="258"/>
        </pc:sldMkLst>
        <pc:spChg chg="del mod topLvl">
          <ac:chgData name="Manolis Kiagias" userId="c3565f1950a8e34f" providerId="LiveId" clId="{CB486E4D-F756-4106-B715-9A3B1E6FC66F}" dt="2021-11-24T10:23:49.826" v="912" actId="478"/>
          <ac:spMkLst>
            <pc:docMk/>
            <pc:sldMk cId="0" sldId="258"/>
            <ac:spMk id="5" creationId="{AD4D9B4F-D087-428B-8367-9A20EBFCAE3A}"/>
          </ac:spMkLst>
        </pc:spChg>
        <pc:spChg chg="del mod">
          <ac:chgData name="Manolis Kiagias" userId="c3565f1950a8e34f" providerId="LiveId" clId="{CB486E4D-F756-4106-B715-9A3B1E6FC66F}" dt="2021-11-24T10:22:50.657" v="900" actId="478"/>
          <ac:spMkLst>
            <pc:docMk/>
            <pc:sldMk cId="0" sldId="258"/>
            <ac:spMk id="6" creationId="{AED78E16-2374-4085-9954-6989E6686A06}"/>
          </ac:spMkLst>
        </pc:spChg>
        <pc:spChg chg="mod">
          <ac:chgData name="Manolis Kiagias" userId="c3565f1950a8e34f" providerId="LiveId" clId="{CB486E4D-F756-4106-B715-9A3B1E6FC66F}" dt="2021-11-24T10:21:58.809" v="895" actId="20577"/>
          <ac:spMkLst>
            <pc:docMk/>
            <pc:sldMk cId="0" sldId="258"/>
            <ac:spMk id="10" creationId="{30B59512-F534-4F51-A627-9C833E0D0DA3}"/>
          </ac:spMkLst>
        </pc:spChg>
        <pc:spChg chg="add mod">
          <ac:chgData name="Manolis Kiagias" userId="c3565f1950a8e34f" providerId="LiveId" clId="{CB486E4D-F756-4106-B715-9A3B1E6FC66F}" dt="2021-11-24T10:26:44.110" v="932" actId="14100"/>
          <ac:spMkLst>
            <pc:docMk/>
            <pc:sldMk cId="0" sldId="258"/>
            <ac:spMk id="14" creationId="{A54823C4-9220-4DA0-B542-8E2E92EF9D85}"/>
          </ac:spMkLst>
        </pc:spChg>
        <pc:spChg chg="add mod">
          <ac:chgData name="Manolis Kiagias" userId="c3565f1950a8e34f" providerId="LiveId" clId="{CB486E4D-F756-4106-B715-9A3B1E6FC66F}" dt="2021-11-24T10:27:33.556" v="981" actId="207"/>
          <ac:spMkLst>
            <pc:docMk/>
            <pc:sldMk cId="0" sldId="258"/>
            <ac:spMk id="15" creationId="{E3A3658E-2BD6-4D45-91B7-5D4342BEBBF0}"/>
          </ac:spMkLst>
        </pc:spChg>
        <pc:spChg chg="add mod">
          <ac:chgData name="Manolis Kiagias" userId="c3565f1950a8e34f" providerId="LiveId" clId="{CB486E4D-F756-4106-B715-9A3B1E6FC66F}" dt="2021-11-24T10:28:12.610" v="1014" actId="207"/>
          <ac:spMkLst>
            <pc:docMk/>
            <pc:sldMk cId="0" sldId="258"/>
            <ac:spMk id="16" creationId="{BA04CE27-923C-4655-83FA-386C045799F4}"/>
          </ac:spMkLst>
        </pc:spChg>
        <pc:grpChg chg="add del">
          <ac:chgData name="Manolis Kiagias" userId="c3565f1950a8e34f" providerId="LiveId" clId="{CB486E4D-F756-4106-B715-9A3B1E6FC66F}" dt="2021-11-24T10:22:45.203" v="898" actId="165"/>
          <ac:grpSpMkLst>
            <pc:docMk/>
            <pc:sldMk cId="0" sldId="258"/>
            <ac:grpSpMk id="11" creationId="{3FA7E1E8-297B-4B85-A505-7129F2A73AE5}"/>
          </ac:grpSpMkLst>
        </pc:grpChg>
        <pc:grpChg chg="add del">
          <ac:chgData name="Manolis Kiagias" userId="c3565f1950a8e34f" providerId="LiveId" clId="{CB486E4D-F756-4106-B715-9A3B1E6FC66F}" dt="2021-11-24T10:23:42.767" v="910" actId="478"/>
          <ac:grpSpMkLst>
            <pc:docMk/>
            <pc:sldMk cId="0" sldId="258"/>
            <ac:grpSpMk id="12" creationId="{53D301F7-46D6-41F4-8238-AFF5284CF2CB}"/>
          </ac:grpSpMkLst>
        </pc:grpChg>
        <pc:picChg chg="del mod topLvl">
          <ac:chgData name="Manolis Kiagias" userId="c3565f1950a8e34f" providerId="LiveId" clId="{CB486E4D-F756-4106-B715-9A3B1E6FC66F}" dt="2021-11-24T10:22:53.378" v="901" actId="478"/>
          <ac:picMkLst>
            <pc:docMk/>
            <pc:sldMk cId="0" sldId="258"/>
            <ac:picMk id="8" creationId="{BED2ADA6-1A42-40B3-8014-7168AC909ED9}"/>
          </ac:picMkLst>
        </pc:picChg>
        <pc:picChg chg="add mod modCrop">
          <ac:chgData name="Manolis Kiagias" userId="c3565f1950a8e34f" providerId="LiveId" clId="{CB486E4D-F756-4106-B715-9A3B1E6FC66F}" dt="2021-11-24T10:23:54.255" v="913" actId="1076"/>
          <ac:picMkLst>
            <pc:docMk/>
            <pc:sldMk cId="0" sldId="258"/>
            <ac:picMk id="13" creationId="{822CEAD5-9D22-4ACF-94DF-A49804070552}"/>
          </ac:picMkLst>
        </pc:picChg>
      </pc:sldChg>
      <pc:sldChg chg="addSp delSp modSp mod delAnim modAnim">
        <pc:chgData name="Manolis Kiagias" userId="c3565f1950a8e34f" providerId="LiveId" clId="{CB486E4D-F756-4106-B715-9A3B1E6FC66F}" dt="2021-11-24T10:35:49.534" v="1119" actId="1076"/>
        <pc:sldMkLst>
          <pc:docMk/>
          <pc:sldMk cId="0" sldId="259"/>
        </pc:sldMkLst>
        <pc:spChg chg="del">
          <ac:chgData name="Manolis Kiagias" userId="c3565f1950a8e34f" providerId="LiveId" clId="{CB486E4D-F756-4106-B715-9A3B1E6FC66F}" dt="2021-11-24T10:29:14.540" v="1015" actId="478"/>
          <ac:spMkLst>
            <pc:docMk/>
            <pc:sldMk cId="0" sldId="259"/>
            <ac:spMk id="2" creationId="{8E28832B-EB7A-48E0-81C7-DF27945E3598}"/>
          </ac:spMkLst>
        </pc:spChg>
        <pc:spChg chg="del mod">
          <ac:chgData name="Manolis Kiagias" userId="c3565f1950a8e34f" providerId="LiveId" clId="{CB486E4D-F756-4106-B715-9A3B1E6FC66F}" dt="2021-11-24T10:29:24.711" v="1018" actId="478"/>
          <ac:spMkLst>
            <pc:docMk/>
            <pc:sldMk cId="0" sldId="259"/>
            <ac:spMk id="3" creationId="{E9F1EF1A-D86B-4933-891D-F035707C8414}"/>
          </ac:spMkLst>
        </pc:spChg>
        <pc:spChg chg="mod ord">
          <ac:chgData name="Manolis Kiagias" userId="c3565f1950a8e34f" providerId="LiveId" clId="{CB486E4D-F756-4106-B715-9A3B1E6FC66F}" dt="2021-11-24T10:31:14.803" v="1092" actId="108"/>
          <ac:spMkLst>
            <pc:docMk/>
            <pc:sldMk cId="0" sldId="259"/>
            <ac:spMk id="4" creationId="{22070691-3FB9-48A0-BD44-5F7C5951C9A6}"/>
          </ac:spMkLst>
        </pc:spChg>
        <pc:spChg chg="mod ord">
          <ac:chgData name="Manolis Kiagias" userId="c3565f1950a8e34f" providerId="LiveId" clId="{CB486E4D-F756-4106-B715-9A3B1E6FC66F}" dt="2021-11-24T10:30:53.223" v="1088" actId="20577"/>
          <ac:spMkLst>
            <pc:docMk/>
            <pc:sldMk cId="0" sldId="259"/>
            <ac:spMk id="5" creationId="{61C6235E-1D4F-4B50-B7F3-4E8F28EA8DF2}"/>
          </ac:spMkLst>
        </pc:spChg>
        <pc:spChg chg="mod ord">
          <ac:chgData name="Manolis Kiagias" userId="c3565f1950a8e34f" providerId="LiveId" clId="{CB486E4D-F756-4106-B715-9A3B1E6FC66F}" dt="2021-11-24T10:35:42.638" v="1118" actId="20577"/>
          <ac:spMkLst>
            <pc:docMk/>
            <pc:sldMk cId="0" sldId="259"/>
            <ac:spMk id="6" creationId="{61F39534-3F30-46A9-B031-ED94E729AE68}"/>
          </ac:spMkLst>
        </pc:spChg>
        <pc:spChg chg="del">
          <ac:chgData name="Manolis Kiagias" userId="c3565f1950a8e34f" providerId="LiveId" clId="{CB486E4D-F756-4106-B715-9A3B1E6FC66F}" dt="2021-11-24T10:31:18.975" v="1093" actId="478"/>
          <ac:spMkLst>
            <pc:docMk/>
            <pc:sldMk cId="0" sldId="259"/>
            <ac:spMk id="7" creationId="{95C4E4ED-A7E5-46E1-BEF3-A715BB2AE472}"/>
          </ac:spMkLst>
        </pc:spChg>
        <pc:spChg chg="add mod">
          <ac:chgData name="Manolis Kiagias" userId="c3565f1950a8e34f" providerId="LiveId" clId="{CB486E4D-F756-4106-B715-9A3B1E6FC66F}" dt="2021-11-24T10:35:49.534" v="1119" actId="1076"/>
          <ac:spMkLst>
            <pc:docMk/>
            <pc:sldMk cId="0" sldId="259"/>
            <ac:spMk id="12" creationId="{C95CD6CF-4721-4276-8B7E-AEF0729EF561}"/>
          </ac:spMkLst>
        </pc:spChg>
        <pc:picChg chg="del">
          <ac:chgData name="Manolis Kiagias" userId="c3565f1950a8e34f" providerId="LiveId" clId="{CB486E4D-F756-4106-B715-9A3B1E6FC66F}" dt="2021-11-24T10:29:17.741" v="1016" actId="478"/>
          <ac:picMkLst>
            <pc:docMk/>
            <pc:sldMk cId="0" sldId="259"/>
            <ac:picMk id="10" creationId="{C6059630-04E3-4C5E-9094-791EF75A6831}"/>
          </ac:picMkLst>
        </pc:picChg>
        <pc:picChg chg="add mod modCrop">
          <ac:chgData name="Manolis Kiagias" userId="c3565f1950a8e34f" providerId="LiveId" clId="{CB486E4D-F756-4106-B715-9A3B1E6FC66F}" dt="2021-11-24T10:30:06.188" v="1026" actId="1076"/>
          <ac:picMkLst>
            <pc:docMk/>
            <pc:sldMk cId="0" sldId="259"/>
            <ac:picMk id="11" creationId="{5066070E-F075-45C6-9DE7-53A143E1621A}"/>
          </ac:picMkLst>
        </pc:picChg>
      </pc:sldChg>
      <pc:sldChg chg="addSp delSp modSp mod">
        <pc:chgData name="Manolis Kiagias" userId="c3565f1950a8e34f" providerId="LiveId" clId="{CB486E4D-F756-4106-B715-9A3B1E6FC66F}" dt="2021-11-24T10:39:47.198" v="1157" actId="1076"/>
        <pc:sldMkLst>
          <pc:docMk/>
          <pc:sldMk cId="0" sldId="260"/>
        </pc:sldMkLst>
        <pc:spChg chg="mod">
          <ac:chgData name="Manolis Kiagias" userId="c3565f1950a8e34f" providerId="LiveId" clId="{CB486E4D-F756-4106-B715-9A3B1E6FC66F}" dt="2021-11-24T10:36:20.725" v="1140" actId="20577"/>
          <ac:spMkLst>
            <pc:docMk/>
            <pc:sldMk cId="0" sldId="260"/>
            <ac:spMk id="4" creationId="{D19F64AA-1EA6-4353-AD8D-8590F08C311A}"/>
          </ac:spMkLst>
        </pc:spChg>
        <pc:picChg chg="del">
          <ac:chgData name="Manolis Kiagias" userId="c3565f1950a8e34f" providerId="LiveId" clId="{CB486E4D-F756-4106-B715-9A3B1E6FC66F}" dt="2021-11-24T10:36:32.359" v="1141" actId="478"/>
          <ac:picMkLst>
            <pc:docMk/>
            <pc:sldMk cId="0" sldId="260"/>
            <ac:picMk id="3" creationId="{D1F21765-B580-49A0-9A27-7286193D96DC}"/>
          </ac:picMkLst>
        </pc:picChg>
        <pc:picChg chg="add mod modCrop">
          <ac:chgData name="Manolis Kiagias" userId="c3565f1950a8e34f" providerId="LiveId" clId="{CB486E4D-F756-4106-B715-9A3B1E6FC66F}" dt="2021-11-24T10:39:47.198" v="1157" actId="1076"/>
          <ac:picMkLst>
            <pc:docMk/>
            <pc:sldMk cId="0" sldId="260"/>
            <ac:picMk id="5" creationId="{B4D0CC5B-FFC3-4D51-B4F7-0071891F6B1D}"/>
          </ac:picMkLst>
        </pc:picChg>
      </pc:sldChg>
      <pc:sldChg chg="addSp delSp modSp mod">
        <pc:chgData name="Manolis Kiagias" userId="c3565f1950a8e34f" providerId="LiveId" clId="{CB486E4D-F756-4106-B715-9A3B1E6FC66F}" dt="2021-11-24T09:35:51.745" v="22" actId="1076"/>
        <pc:sldMkLst>
          <pc:docMk/>
          <pc:sldMk cId="2514872939" sldId="268"/>
        </pc:sldMkLst>
        <pc:spChg chg="mod topLvl">
          <ac:chgData name="Manolis Kiagias" userId="c3565f1950a8e34f" providerId="LiveId" clId="{CB486E4D-F756-4106-B715-9A3B1E6FC66F}" dt="2021-11-24T09:35:32.183" v="19" actId="164"/>
          <ac:spMkLst>
            <pc:docMk/>
            <pc:sldMk cId="2514872939" sldId="268"/>
            <ac:spMk id="8" creationId="{913B9927-AC41-47AC-BF15-60A82BAEE8AC}"/>
          </ac:spMkLst>
        </pc:spChg>
        <pc:grpChg chg="add del mod">
          <ac:chgData name="Manolis Kiagias" userId="c3565f1950a8e34f" providerId="LiveId" clId="{CB486E4D-F756-4106-B715-9A3B1E6FC66F}" dt="2021-11-24T09:35:24.409" v="18" actId="165"/>
          <ac:grpSpMkLst>
            <pc:docMk/>
            <pc:sldMk cId="2514872939" sldId="268"/>
            <ac:grpSpMk id="6" creationId="{348CD707-DCD4-4613-8CB1-0D54455AA40C}"/>
          </ac:grpSpMkLst>
        </pc:grpChg>
        <pc:grpChg chg="add mod">
          <ac:chgData name="Manolis Kiagias" userId="c3565f1950a8e34f" providerId="LiveId" clId="{CB486E4D-F756-4106-B715-9A3B1E6FC66F}" dt="2021-11-24T09:35:47.394" v="21" actId="164"/>
          <ac:grpSpMkLst>
            <pc:docMk/>
            <pc:sldMk cId="2514872939" sldId="268"/>
            <ac:grpSpMk id="11" creationId="{A306AD45-0FC8-430F-8FCE-88E0A2C52042}"/>
          </ac:grpSpMkLst>
        </pc:grpChg>
        <pc:grpChg chg="add mod">
          <ac:chgData name="Manolis Kiagias" userId="c3565f1950a8e34f" providerId="LiveId" clId="{CB486E4D-F756-4106-B715-9A3B1E6FC66F}" dt="2021-11-24T09:35:51.745" v="22" actId="1076"/>
          <ac:grpSpMkLst>
            <pc:docMk/>
            <pc:sldMk cId="2514872939" sldId="268"/>
            <ac:grpSpMk id="12" creationId="{EEE45235-888C-43FC-A540-297EE1EC6D3F}"/>
          </ac:grpSpMkLst>
        </pc:grpChg>
        <pc:picChg chg="del">
          <ac:chgData name="Manolis Kiagias" userId="c3565f1950a8e34f" providerId="LiveId" clId="{CB486E4D-F756-4106-B715-9A3B1E6FC66F}" dt="2021-11-24T09:35:04.449" v="14" actId="478"/>
          <ac:picMkLst>
            <pc:docMk/>
            <pc:sldMk cId="2514872939" sldId="268"/>
            <ac:picMk id="2" creationId="{FF9A3BD6-0CE1-4AA3-8B8F-4FAB82A2AE09}"/>
          </ac:picMkLst>
        </pc:picChg>
        <pc:picChg chg="mod topLvl">
          <ac:chgData name="Manolis Kiagias" userId="c3565f1950a8e34f" providerId="LiveId" clId="{CB486E4D-F756-4106-B715-9A3B1E6FC66F}" dt="2021-11-24T09:35:47.394" v="21" actId="164"/>
          <ac:picMkLst>
            <pc:docMk/>
            <pc:sldMk cId="2514872939" sldId="268"/>
            <ac:picMk id="7" creationId="{02C1773E-7054-4E8A-947B-C2D0023107C1}"/>
          </ac:picMkLst>
        </pc:picChg>
        <pc:picChg chg="mod topLvl">
          <ac:chgData name="Manolis Kiagias" userId="c3565f1950a8e34f" providerId="LiveId" clId="{CB486E4D-F756-4106-B715-9A3B1E6FC66F}" dt="2021-11-24T09:35:47.394" v="21" actId="164"/>
          <ac:picMkLst>
            <pc:docMk/>
            <pc:sldMk cId="2514872939" sldId="268"/>
            <ac:picMk id="9" creationId="{951190C1-989B-4D70-9D61-F7F2C2FCB4DE}"/>
          </ac:picMkLst>
        </pc:picChg>
        <pc:picChg chg="mod topLvl">
          <ac:chgData name="Manolis Kiagias" userId="c3565f1950a8e34f" providerId="LiveId" clId="{CB486E4D-F756-4106-B715-9A3B1E6FC66F}" dt="2021-11-24T09:35:32.183" v="19" actId="164"/>
          <ac:picMkLst>
            <pc:docMk/>
            <pc:sldMk cId="2514872939" sldId="268"/>
            <ac:picMk id="10" creationId="{D43666DA-6CCE-4F3E-A74A-EE13C5941AEB}"/>
          </ac:picMkLst>
        </pc:picChg>
      </pc:sldChg>
      <pc:sldChg chg="addSp delSp modSp mod modAnim">
        <pc:chgData name="Manolis Kiagias" userId="c3565f1950a8e34f" providerId="LiveId" clId="{CB486E4D-F756-4106-B715-9A3B1E6FC66F}" dt="2021-11-24T09:38:19.089" v="86" actId="20577"/>
        <pc:sldMkLst>
          <pc:docMk/>
          <pc:sldMk cId="1085723294" sldId="269"/>
        </pc:sldMkLst>
        <pc:spChg chg="mod">
          <ac:chgData name="Manolis Kiagias" userId="c3565f1950a8e34f" providerId="LiveId" clId="{CB486E4D-F756-4106-B715-9A3B1E6FC66F}" dt="2021-11-24T09:37:53.774" v="38" actId="1076"/>
          <ac:spMkLst>
            <pc:docMk/>
            <pc:sldMk cId="1085723294" sldId="269"/>
            <ac:spMk id="6" creationId="{D49FBCF7-166A-4D20-848C-FEE869ADE027}"/>
          </ac:spMkLst>
        </pc:spChg>
        <pc:spChg chg="mod">
          <ac:chgData name="Manolis Kiagias" userId="c3565f1950a8e34f" providerId="LiveId" clId="{CB486E4D-F756-4106-B715-9A3B1E6FC66F}" dt="2021-11-24T09:38:19.089" v="86" actId="20577"/>
          <ac:spMkLst>
            <pc:docMk/>
            <pc:sldMk cId="1085723294" sldId="269"/>
            <ac:spMk id="10" creationId="{42E327FC-879A-4488-8E97-7890547C15B7}"/>
          </ac:spMkLst>
        </pc:spChg>
        <pc:spChg chg="mod">
          <ac:chgData name="Manolis Kiagias" userId="c3565f1950a8e34f" providerId="LiveId" clId="{CB486E4D-F756-4106-B715-9A3B1E6FC66F}" dt="2021-11-24T09:36:35.389" v="26"/>
          <ac:spMkLst>
            <pc:docMk/>
            <pc:sldMk cId="1085723294" sldId="269"/>
            <ac:spMk id="16" creationId="{13CD036D-3421-4F6C-AFD9-59D8FB3CE4B6}"/>
          </ac:spMkLst>
        </pc:spChg>
        <pc:grpChg chg="mod topLvl">
          <ac:chgData name="Manolis Kiagias" userId="c3565f1950a8e34f" providerId="LiveId" clId="{CB486E4D-F756-4106-B715-9A3B1E6FC66F}" dt="2021-11-24T09:37:53.774" v="38" actId="1076"/>
          <ac:grpSpMkLst>
            <pc:docMk/>
            <pc:sldMk cId="1085723294" sldId="269"/>
            <ac:grpSpMk id="5" creationId="{09A00987-D109-4A12-B1E8-535F0279A5A9}"/>
          </ac:grpSpMkLst>
        </pc:grpChg>
        <pc:grpChg chg="del">
          <ac:chgData name="Manolis Kiagias" userId="c3565f1950a8e34f" providerId="LiveId" clId="{CB486E4D-F756-4106-B715-9A3B1E6FC66F}" dt="2021-11-24T09:36:22.875" v="24" actId="165"/>
          <ac:grpSpMkLst>
            <pc:docMk/>
            <pc:sldMk cId="1085723294" sldId="269"/>
            <ac:grpSpMk id="9" creationId="{4AD695EF-338E-499D-A507-0A2D142D9C86}"/>
          </ac:grpSpMkLst>
        </pc:grpChg>
        <pc:grpChg chg="add mod">
          <ac:chgData name="Manolis Kiagias" userId="c3565f1950a8e34f" providerId="LiveId" clId="{CB486E4D-F756-4106-B715-9A3B1E6FC66F}" dt="2021-11-24T09:36:40.980" v="27" actId="1076"/>
          <ac:grpSpMkLst>
            <pc:docMk/>
            <pc:sldMk cId="1085723294" sldId="269"/>
            <ac:grpSpMk id="12" creationId="{28CD0A62-5C49-4719-9E9C-18BC9C80A40F}"/>
          </ac:grpSpMkLst>
        </pc:grpChg>
        <pc:grpChg chg="mod">
          <ac:chgData name="Manolis Kiagias" userId="c3565f1950a8e34f" providerId="LiveId" clId="{CB486E4D-F756-4106-B715-9A3B1E6FC66F}" dt="2021-11-24T09:36:35.389" v="26"/>
          <ac:grpSpMkLst>
            <pc:docMk/>
            <pc:sldMk cId="1085723294" sldId="269"/>
            <ac:grpSpMk id="15" creationId="{96A84693-47A9-4507-A13A-94A8D136250B}"/>
          </ac:grpSpMkLst>
        </pc:grpChg>
        <pc:picChg chg="del">
          <ac:chgData name="Manolis Kiagias" userId="c3565f1950a8e34f" providerId="LiveId" clId="{CB486E4D-F756-4106-B715-9A3B1E6FC66F}" dt="2021-11-24T09:36:52.290" v="30" actId="478"/>
          <ac:picMkLst>
            <pc:docMk/>
            <pc:sldMk cId="1085723294" sldId="269"/>
            <ac:picMk id="2" creationId="{5EA84378-74AD-4059-9D9C-1B2E364129ED}"/>
          </ac:picMkLst>
        </pc:picChg>
        <pc:picChg chg="del mod topLvl">
          <ac:chgData name="Manolis Kiagias" userId="c3565f1950a8e34f" providerId="LiveId" clId="{CB486E4D-F756-4106-B715-9A3B1E6FC66F}" dt="2021-11-24T09:36:26.342" v="25" actId="478"/>
          <ac:picMkLst>
            <pc:docMk/>
            <pc:sldMk cId="1085723294" sldId="269"/>
            <ac:picMk id="4" creationId="{FABAFA60-1C7A-4D63-A133-7D0462EEDDBE}"/>
          </ac:picMkLst>
        </pc:picChg>
        <pc:picChg chg="mod">
          <ac:chgData name="Manolis Kiagias" userId="c3565f1950a8e34f" providerId="LiveId" clId="{CB486E4D-F756-4106-B715-9A3B1E6FC66F}" dt="2021-11-24T09:37:53.774" v="38" actId="1076"/>
          <ac:picMkLst>
            <pc:docMk/>
            <pc:sldMk cId="1085723294" sldId="269"/>
            <ac:picMk id="7" creationId="{26216F14-5A6F-4A5F-A257-0AE3CB872D63}"/>
          </ac:picMkLst>
        </pc:picChg>
        <pc:picChg chg="add mod">
          <ac:chgData name="Manolis Kiagias" userId="c3565f1950a8e34f" providerId="LiveId" clId="{CB486E4D-F756-4106-B715-9A3B1E6FC66F}" dt="2021-11-24T09:36:17.669" v="23"/>
          <ac:picMkLst>
            <pc:docMk/>
            <pc:sldMk cId="1085723294" sldId="269"/>
            <ac:picMk id="11" creationId="{3CDCC85A-7CEF-482A-855C-E7DEA4D12B87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3" creationId="{E140C19C-8F34-4E8D-97A6-460F49E182A6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4" creationId="{FB8DD57B-C9DD-4B7A-97BC-EEF3DCACA7F3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7" creationId="{CEDB739F-C6FC-4B92-83B9-32A8B7EE5F29}"/>
          </ac:picMkLst>
        </pc:picChg>
        <pc:picChg chg="add mod">
          <ac:chgData name="Manolis Kiagias" userId="c3565f1950a8e34f" providerId="LiveId" clId="{CB486E4D-F756-4106-B715-9A3B1E6FC66F}" dt="2021-11-24T09:37:29.388" v="36" actId="1076"/>
          <ac:picMkLst>
            <pc:docMk/>
            <pc:sldMk cId="1085723294" sldId="269"/>
            <ac:picMk id="18" creationId="{0C7C0D73-EFAC-4341-A6A3-ADB61D29478C}"/>
          </ac:picMkLst>
        </pc:picChg>
      </pc:sldChg>
      <pc:sldChg chg="addSp delSp modSp mod modAnim">
        <pc:chgData name="Manolis Kiagias" userId="c3565f1950a8e34f" providerId="LiveId" clId="{CB486E4D-F756-4106-B715-9A3B1E6FC66F}" dt="2021-11-24T09:46:54.554" v="367" actId="14100"/>
        <pc:sldMkLst>
          <pc:docMk/>
          <pc:sldMk cId="3999506006" sldId="270"/>
        </pc:sldMkLst>
        <pc:spChg chg="mod">
          <ac:chgData name="Manolis Kiagias" userId="c3565f1950a8e34f" providerId="LiveId" clId="{CB486E4D-F756-4106-B715-9A3B1E6FC66F}" dt="2021-11-24T09:39:48.386" v="136" actId="20577"/>
          <ac:spMkLst>
            <pc:docMk/>
            <pc:sldMk cId="3999506006" sldId="270"/>
            <ac:spMk id="3" creationId="{CB132A6F-51B6-47C2-9CEF-97C1A02CE17F}"/>
          </ac:spMkLst>
        </pc:spChg>
        <pc:spChg chg="add mod">
          <ac:chgData name="Manolis Kiagias" userId="c3565f1950a8e34f" providerId="LiveId" clId="{CB486E4D-F756-4106-B715-9A3B1E6FC66F}" dt="2021-11-24T09:41:33.898" v="270" actId="20577"/>
          <ac:spMkLst>
            <pc:docMk/>
            <pc:sldMk cId="3999506006" sldId="270"/>
            <ac:spMk id="5" creationId="{ADBD2968-A059-43C4-889F-1AF66E03489C}"/>
          </ac:spMkLst>
        </pc:spChg>
        <pc:spChg chg="del mod topLvl">
          <ac:chgData name="Manolis Kiagias" userId="c3565f1950a8e34f" providerId="LiveId" clId="{CB486E4D-F756-4106-B715-9A3B1E6FC66F}" dt="2021-11-24T09:40:52.214" v="241" actId="478"/>
          <ac:spMkLst>
            <pc:docMk/>
            <pc:sldMk cId="3999506006" sldId="270"/>
            <ac:spMk id="6" creationId="{296DD95A-3419-4D1E-804B-AEBDA787B0F5}"/>
          </ac:spMkLst>
        </pc:spChg>
        <pc:spChg chg="mod">
          <ac:chgData name="Manolis Kiagias" userId="c3565f1950a8e34f" providerId="LiveId" clId="{CB486E4D-F756-4106-B715-9A3B1E6FC66F}" dt="2021-11-24T09:38:54.586" v="89"/>
          <ac:spMkLst>
            <pc:docMk/>
            <pc:sldMk cId="3999506006" sldId="270"/>
            <ac:spMk id="12" creationId="{50F28B76-92AC-47A6-8007-FD534964E371}"/>
          </ac:spMkLst>
        </pc:spChg>
        <pc:spChg chg="add mod">
          <ac:chgData name="Manolis Kiagias" userId="c3565f1950a8e34f" providerId="LiveId" clId="{CB486E4D-F756-4106-B715-9A3B1E6FC66F}" dt="2021-11-24T09:40:47.511" v="240" actId="20577"/>
          <ac:spMkLst>
            <pc:docMk/>
            <pc:sldMk cId="3999506006" sldId="270"/>
            <ac:spMk id="14" creationId="{DE4E8E7A-EE03-4A87-BAC0-6C9B4F014A5C}"/>
          </ac:spMkLst>
        </pc:spChg>
        <pc:spChg chg="add mod">
          <ac:chgData name="Manolis Kiagias" userId="c3565f1950a8e34f" providerId="LiveId" clId="{CB486E4D-F756-4106-B715-9A3B1E6FC66F}" dt="2021-11-24T09:42:48.047" v="290" actId="1076"/>
          <ac:spMkLst>
            <pc:docMk/>
            <pc:sldMk cId="3999506006" sldId="270"/>
            <ac:spMk id="16" creationId="{B9F7EE46-5EC3-4C12-A801-54E1AEB6FF3C}"/>
          </ac:spMkLst>
        </pc:spChg>
        <pc:spChg chg="add mod">
          <ac:chgData name="Manolis Kiagias" userId="c3565f1950a8e34f" providerId="LiveId" clId="{CB486E4D-F756-4106-B715-9A3B1E6FC66F}" dt="2021-11-24T09:43:23.324" v="293" actId="1038"/>
          <ac:spMkLst>
            <pc:docMk/>
            <pc:sldMk cId="3999506006" sldId="270"/>
            <ac:spMk id="17" creationId="{3709F72F-541B-43A3-807D-B662C54FB780}"/>
          </ac:spMkLst>
        </pc:spChg>
        <pc:spChg chg="add mod">
          <ac:chgData name="Manolis Kiagias" userId="c3565f1950a8e34f" providerId="LiveId" clId="{CB486E4D-F756-4106-B715-9A3B1E6FC66F}" dt="2021-11-24T09:44:25.321" v="339" actId="1038"/>
          <ac:spMkLst>
            <pc:docMk/>
            <pc:sldMk cId="3999506006" sldId="270"/>
            <ac:spMk id="18" creationId="{455F67D9-623E-4105-B011-BF30EBBEDA43}"/>
          </ac:spMkLst>
        </pc:spChg>
        <pc:spChg chg="add mod">
          <ac:chgData name="Manolis Kiagias" userId="c3565f1950a8e34f" providerId="LiveId" clId="{CB486E4D-F756-4106-B715-9A3B1E6FC66F}" dt="2021-11-24T09:45:49.321" v="357" actId="1076"/>
          <ac:spMkLst>
            <pc:docMk/>
            <pc:sldMk cId="3999506006" sldId="270"/>
            <ac:spMk id="19" creationId="{F38E22F8-EE65-47B8-98A7-FC0784F437AA}"/>
          </ac:spMkLst>
        </pc:spChg>
        <pc:spChg chg="add mod">
          <ac:chgData name="Manolis Kiagias" userId="c3565f1950a8e34f" providerId="LiveId" clId="{CB486E4D-F756-4106-B715-9A3B1E6FC66F}" dt="2021-11-24T09:46:11.222" v="360" actId="108"/>
          <ac:spMkLst>
            <pc:docMk/>
            <pc:sldMk cId="3999506006" sldId="270"/>
            <ac:spMk id="20" creationId="{46C176A9-C5C8-4679-A919-51D9C57FB2B5}"/>
          </ac:spMkLst>
        </pc:spChg>
        <pc:spChg chg="add mod">
          <ac:chgData name="Manolis Kiagias" userId="c3565f1950a8e34f" providerId="LiveId" clId="{CB486E4D-F756-4106-B715-9A3B1E6FC66F}" dt="2021-11-24T09:46:54.554" v="367" actId="14100"/>
          <ac:spMkLst>
            <pc:docMk/>
            <pc:sldMk cId="3999506006" sldId="270"/>
            <ac:spMk id="22" creationId="{23DDA50A-C386-4489-A45E-8E18ADA18FB7}"/>
          </ac:spMkLst>
        </pc:spChg>
        <pc:grpChg chg="add mod">
          <ac:chgData name="Manolis Kiagias" userId="c3565f1950a8e34f" providerId="LiveId" clId="{CB486E4D-F756-4106-B715-9A3B1E6FC66F}" dt="2021-11-24T09:38:59.304" v="90" actId="1076"/>
          <ac:grpSpMkLst>
            <pc:docMk/>
            <pc:sldMk cId="3999506006" sldId="270"/>
            <ac:grpSpMk id="7" creationId="{00936C21-4F0C-48EB-A84F-B12B197FBB60}"/>
          </ac:grpSpMkLst>
        </pc:grpChg>
        <pc:grpChg chg="del">
          <ac:chgData name="Manolis Kiagias" userId="c3565f1950a8e34f" providerId="LiveId" clId="{CB486E4D-F756-4106-B715-9A3B1E6FC66F}" dt="2021-11-24T09:38:42.175" v="87" actId="165"/>
          <ac:grpSpMkLst>
            <pc:docMk/>
            <pc:sldMk cId="3999506006" sldId="270"/>
            <ac:grpSpMk id="8" creationId="{4230E083-AB15-4A72-9898-75D7C90BB6F1}"/>
          </ac:grpSpMkLst>
        </pc:grpChg>
        <pc:grpChg chg="mod">
          <ac:chgData name="Manolis Kiagias" userId="c3565f1950a8e34f" providerId="LiveId" clId="{CB486E4D-F756-4106-B715-9A3B1E6FC66F}" dt="2021-11-24T09:38:54.586" v="89"/>
          <ac:grpSpMkLst>
            <pc:docMk/>
            <pc:sldMk cId="3999506006" sldId="270"/>
            <ac:grpSpMk id="11" creationId="{90DD179B-7253-415D-9BF1-4AACD5A7D794}"/>
          </ac:grpSpMkLst>
        </pc:grpChg>
        <pc:picChg chg="del">
          <ac:chgData name="Manolis Kiagias" userId="c3565f1950a8e34f" providerId="LiveId" clId="{CB486E4D-F756-4106-B715-9A3B1E6FC66F}" dt="2021-11-24T09:39:43.735" v="135" actId="478"/>
          <ac:picMkLst>
            <pc:docMk/>
            <pc:sldMk cId="3999506006" sldId="270"/>
            <ac:picMk id="2" creationId="{6E376962-3514-4D1F-9D78-3204CA68361B}"/>
          </ac:picMkLst>
        </pc:picChg>
        <pc:picChg chg="del mod topLvl">
          <ac:chgData name="Manolis Kiagias" userId="c3565f1950a8e34f" providerId="LiveId" clId="{CB486E4D-F756-4106-B715-9A3B1E6FC66F}" dt="2021-11-24T09:38:46.023" v="88" actId="478"/>
          <ac:picMkLst>
            <pc:docMk/>
            <pc:sldMk cId="3999506006" sldId="270"/>
            <ac:picMk id="4" creationId="{0625DA68-27BF-4ACC-BBF4-430A961665EE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9" creationId="{63554A2C-57A2-499F-8979-3392A4BF87A0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10" creationId="{56C8A19C-64A0-47D0-8DF8-FB5976453538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13" creationId="{BB0E942A-345A-4566-862C-F063D74F1BAF}"/>
          </ac:picMkLst>
        </pc:picChg>
        <pc:picChg chg="add mod modCrop">
          <ac:chgData name="Manolis Kiagias" userId="c3565f1950a8e34f" providerId="LiveId" clId="{CB486E4D-F756-4106-B715-9A3B1E6FC66F}" dt="2021-11-24T09:41:19.128" v="247" actId="1076"/>
          <ac:picMkLst>
            <pc:docMk/>
            <pc:sldMk cId="3999506006" sldId="270"/>
            <ac:picMk id="15" creationId="{C5DF05BF-E59E-465D-898E-68F225428527}"/>
          </ac:picMkLst>
        </pc:picChg>
        <pc:picChg chg="add mod">
          <ac:chgData name="Manolis Kiagias" userId="c3565f1950a8e34f" providerId="LiveId" clId="{CB486E4D-F756-4106-B715-9A3B1E6FC66F}" dt="2021-11-24T09:46:36.661" v="362" actId="1076"/>
          <ac:picMkLst>
            <pc:docMk/>
            <pc:sldMk cId="3999506006" sldId="270"/>
            <ac:picMk id="21" creationId="{E42EDF67-DC1F-4C7A-BB87-51248A7D720E}"/>
          </ac:picMkLst>
        </pc:picChg>
      </pc:sldChg>
      <pc:sldChg chg="addSp delSp modSp mod">
        <pc:chgData name="Manolis Kiagias" userId="c3565f1950a8e34f" providerId="LiveId" clId="{CB486E4D-F756-4106-B715-9A3B1E6FC66F}" dt="2021-11-24T10:52:48.612" v="1228" actId="1076"/>
        <pc:sldMkLst>
          <pc:docMk/>
          <pc:sldMk cId="916710208" sldId="271"/>
        </pc:sldMkLst>
        <pc:spChg chg="mod">
          <ac:chgData name="Manolis Kiagias" userId="c3565f1950a8e34f" providerId="LiveId" clId="{CB486E4D-F756-4106-B715-9A3B1E6FC66F}" dt="2021-11-24T10:50:37.047" v="1174" actId="20577"/>
          <ac:spMkLst>
            <pc:docMk/>
            <pc:sldMk cId="916710208" sldId="271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10:50:42.627" v="1175" actId="478"/>
          <ac:spMkLst>
            <pc:docMk/>
            <pc:sldMk cId="916710208" sldId="271"/>
            <ac:spMk id="5" creationId="{17CEA4FA-53BA-4131-9914-FF915376FD01}"/>
          </ac:spMkLst>
        </pc:spChg>
        <pc:spChg chg="mod">
          <ac:chgData name="Manolis Kiagias" userId="c3565f1950a8e34f" providerId="LiveId" clId="{CB486E4D-F756-4106-B715-9A3B1E6FC66F}" dt="2021-11-24T10:51:00.260" v="1224" actId="20577"/>
          <ac:spMkLst>
            <pc:docMk/>
            <pc:sldMk cId="916710208" sldId="271"/>
            <ac:spMk id="6" creationId="{830C9A0A-F528-4096-8742-AA758851B937}"/>
          </ac:spMkLst>
        </pc:spChg>
        <pc:picChg chg="del">
          <ac:chgData name="Manolis Kiagias" userId="c3565f1950a8e34f" providerId="LiveId" clId="{CB486E4D-F756-4106-B715-9A3B1E6FC66F}" dt="2021-11-24T10:50:42.627" v="1175" actId="478"/>
          <ac:picMkLst>
            <pc:docMk/>
            <pc:sldMk cId="916710208" sldId="271"/>
            <ac:picMk id="4" creationId="{A5716960-B48C-4CC0-B4FF-F13B35785742}"/>
          </ac:picMkLst>
        </pc:picChg>
        <pc:picChg chg="del">
          <ac:chgData name="Manolis Kiagias" userId="c3565f1950a8e34f" providerId="LiveId" clId="{CB486E4D-F756-4106-B715-9A3B1E6FC66F}" dt="2021-11-24T10:50:42.627" v="1175" actId="478"/>
          <ac:picMkLst>
            <pc:docMk/>
            <pc:sldMk cId="916710208" sldId="271"/>
            <ac:picMk id="7" creationId="{E4C5607D-4A67-4905-B015-F7E9C5041C1A}"/>
          </ac:picMkLst>
        </pc:picChg>
        <pc:picChg chg="add mod">
          <ac:chgData name="Manolis Kiagias" userId="c3565f1950a8e34f" providerId="LiveId" clId="{CB486E4D-F756-4106-B715-9A3B1E6FC66F}" dt="2021-11-24T10:52:48.612" v="1228" actId="1076"/>
          <ac:picMkLst>
            <pc:docMk/>
            <pc:sldMk cId="916710208" sldId="271"/>
            <ac:picMk id="8" creationId="{B3EBC8DC-2949-4BD9-8F29-BA619292E46C}"/>
          </ac:picMkLst>
        </pc:picChg>
      </pc:sldChg>
      <pc:sldChg chg="delSp del mod">
        <pc:chgData name="Manolis Kiagias" userId="c3565f1950a8e34f" providerId="LiveId" clId="{CB486E4D-F756-4106-B715-9A3B1E6FC66F}" dt="2021-11-24T10:53:09.352" v="1231" actId="47"/>
        <pc:sldMkLst>
          <pc:docMk/>
          <pc:sldMk cId="481774048" sldId="274"/>
        </pc:sldMkLst>
        <pc:picChg chg="del">
          <ac:chgData name="Manolis Kiagias" userId="c3565f1950a8e34f" providerId="LiveId" clId="{CB486E4D-F756-4106-B715-9A3B1E6FC66F}" dt="2021-11-24T10:53:01.329" v="1229" actId="478"/>
          <ac:picMkLst>
            <pc:docMk/>
            <pc:sldMk cId="481774048" sldId="274"/>
            <ac:picMk id="2" creationId="{D34725EA-310E-43AE-BADC-181AA261AE87}"/>
          </ac:picMkLst>
        </pc:picChg>
      </pc:sldChg>
      <pc:sldChg chg="addSp delSp modSp add mod">
        <pc:chgData name="Manolis Kiagias" userId="c3565f1950a8e34f" providerId="LiveId" clId="{CB486E4D-F756-4106-B715-9A3B1E6FC66F}" dt="2021-11-24T10:58:52.656" v="1273" actId="1076"/>
        <pc:sldMkLst>
          <pc:docMk/>
          <pc:sldMk cId="1446808353" sldId="275"/>
        </pc:sldMkLst>
        <pc:spChg chg="mod">
          <ac:chgData name="Manolis Kiagias" userId="c3565f1950a8e34f" providerId="LiveId" clId="{CB486E4D-F756-4106-B715-9A3B1E6FC66F}" dt="2021-11-24T10:53:22.563" v="1261" actId="5793"/>
          <ac:spMkLst>
            <pc:docMk/>
            <pc:sldMk cId="1446808353" sldId="275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10:58:43.149" v="1270" actId="478"/>
          <ac:spMkLst>
            <pc:docMk/>
            <pc:sldMk cId="1446808353" sldId="275"/>
            <ac:spMk id="6" creationId="{830C9A0A-F528-4096-8742-AA758851B937}"/>
          </ac:spMkLst>
        </pc:spChg>
        <pc:picChg chg="add mod">
          <ac:chgData name="Manolis Kiagias" userId="c3565f1950a8e34f" providerId="LiveId" clId="{CB486E4D-F756-4106-B715-9A3B1E6FC66F}" dt="2021-11-24T10:58:22.322" v="1267" actId="1076"/>
          <ac:picMkLst>
            <pc:docMk/>
            <pc:sldMk cId="1446808353" sldId="275"/>
            <ac:picMk id="4" creationId="{E52FE9ED-125B-4A57-95A8-7A3856CE65CD}"/>
          </ac:picMkLst>
        </pc:picChg>
        <pc:picChg chg="add mod">
          <ac:chgData name="Manolis Kiagias" userId="c3565f1950a8e34f" providerId="LiveId" clId="{CB486E4D-F756-4106-B715-9A3B1E6FC66F}" dt="2021-11-24T10:58:52.656" v="1273" actId="1076"/>
          <ac:picMkLst>
            <pc:docMk/>
            <pc:sldMk cId="1446808353" sldId="275"/>
            <ac:picMk id="7" creationId="{D32FB301-E9EB-46BF-8714-C6D4D4AC71FC}"/>
          </ac:picMkLst>
        </pc:picChg>
        <pc:picChg chg="del mod">
          <ac:chgData name="Manolis Kiagias" userId="c3565f1950a8e34f" providerId="LiveId" clId="{CB486E4D-F756-4106-B715-9A3B1E6FC66F}" dt="2021-11-24T10:53:25.122" v="1263" actId="478"/>
          <ac:picMkLst>
            <pc:docMk/>
            <pc:sldMk cId="1446808353" sldId="275"/>
            <ac:picMk id="8" creationId="{B3EBC8DC-2949-4BD9-8F29-BA619292E46C}"/>
          </ac:picMkLst>
        </pc:picChg>
      </pc:sldChg>
      <pc:sldChg chg="addSp delSp modSp add mod">
        <pc:chgData name="Manolis Kiagias" userId="c3565f1950a8e34f" providerId="LiveId" clId="{CB486E4D-F756-4106-B715-9A3B1E6FC66F}" dt="2021-11-24T11:03:42.430" v="1303" actId="1076"/>
        <pc:sldMkLst>
          <pc:docMk/>
          <pc:sldMk cId="2360904334" sldId="276"/>
        </pc:sldMkLst>
        <pc:spChg chg="mod">
          <ac:chgData name="Manolis Kiagias" userId="c3565f1950a8e34f" providerId="LiveId" clId="{CB486E4D-F756-4106-B715-9A3B1E6FC66F}" dt="2021-11-24T11:02:23.388" v="1295" actId="20577"/>
          <ac:spMkLst>
            <pc:docMk/>
            <pc:sldMk cId="2360904334" sldId="276"/>
            <ac:spMk id="3" creationId="{B910461D-7339-4395-80E4-8BF2B6FD96A8}"/>
          </ac:spMkLst>
        </pc:spChg>
        <pc:picChg chg="del">
          <ac:chgData name="Manolis Kiagias" userId="c3565f1950a8e34f" providerId="LiveId" clId="{CB486E4D-F756-4106-B715-9A3B1E6FC66F}" dt="2021-11-24T11:02:14.225" v="1275" actId="478"/>
          <ac:picMkLst>
            <pc:docMk/>
            <pc:sldMk cId="2360904334" sldId="276"/>
            <ac:picMk id="4" creationId="{E52FE9ED-125B-4A57-95A8-7A3856CE65CD}"/>
          </ac:picMkLst>
        </pc:picChg>
        <pc:picChg chg="add del mod">
          <ac:chgData name="Manolis Kiagias" userId="c3565f1950a8e34f" providerId="LiveId" clId="{CB486E4D-F756-4106-B715-9A3B1E6FC66F}" dt="2021-11-24T11:02:49.930" v="1298" actId="478"/>
          <ac:picMkLst>
            <pc:docMk/>
            <pc:sldMk cId="2360904334" sldId="276"/>
            <ac:picMk id="5" creationId="{E66E408A-18F2-4CC9-8ADC-A4CDB6C18C5B}"/>
          </ac:picMkLst>
        </pc:picChg>
        <pc:picChg chg="del">
          <ac:chgData name="Manolis Kiagias" userId="c3565f1950a8e34f" providerId="LiveId" clId="{CB486E4D-F756-4106-B715-9A3B1E6FC66F}" dt="2021-11-24T11:02:15.240" v="1276" actId="478"/>
          <ac:picMkLst>
            <pc:docMk/>
            <pc:sldMk cId="2360904334" sldId="276"/>
            <ac:picMk id="7" creationId="{D32FB301-E9EB-46BF-8714-C6D4D4AC71FC}"/>
          </ac:picMkLst>
        </pc:picChg>
        <pc:picChg chg="add mod">
          <ac:chgData name="Manolis Kiagias" userId="c3565f1950a8e34f" providerId="LiveId" clId="{CB486E4D-F756-4106-B715-9A3B1E6FC66F}" dt="2021-11-24T11:03:42.430" v="1303" actId="1076"/>
          <ac:picMkLst>
            <pc:docMk/>
            <pc:sldMk cId="2360904334" sldId="276"/>
            <ac:picMk id="8" creationId="{4561EE50-8849-4C48-8789-0F961854749A}"/>
          </ac:picMkLst>
        </pc:picChg>
      </pc:sldChg>
    </pc:docChg>
  </pc:docChgLst>
  <pc:docChgLst>
    <pc:chgData name="Manolis Kiagias" userId="c3565f1950a8e34f" providerId="LiveId" clId="{69F22CF7-8F8A-4CC2-B4B5-BF7FE1032079}"/>
    <pc:docChg chg="undo custSel addSld delSld modSld sldOrd">
      <pc:chgData name="Manolis Kiagias" userId="c3565f1950a8e34f" providerId="LiveId" clId="{69F22CF7-8F8A-4CC2-B4B5-BF7FE1032079}" dt="2021-11-26T13:52:10.220" v="2536" actId="1076"/>
      <pc:docMkLst>
        <pc:docMk/>
      </pc:docMkLst>
      <pc:sldChg chg="modSp mod">
        <pc:chgData name="Manolis Kiagias" userId="c3565f1950a8e34f" providerId="LiveId" clId="{69F22CF7-8F8A-4CC2-B4B5-BF7FE1032079}" dt="2021-11-25T17:16:43.072" v="68" actId="1076"/>
        <pc:sldMkLst>
          <pc:docMk/>
          <pc:sldMk cId="0" sldId="257"/>
        </pc:sldMkLst>
        <pc:spChg chg="mod">
          <ac:chgData name="Manolis Kiagias" userId="c3565f1950a8e34f" providerId="LiveId" clId="{69F22CF7-8F8A-4CC2-B4B5-BF7FE1032079}" dt="2021-11-25T17:16:43.072" v="68" actId="1076"/>
          <ac:spMkLst>
            <pc:docMk/>
            <pc:sldMk cId="0" sldId="257"/>
            <ac:spMk id="6" creationId="{830C9A0A-F528-4096-8742-AA758851B937}"/>
          </ac:spMkLst>
        </pc:spChg>
        <pc:spChg chg="mod">
          <ac:chgData name="Manolis Kiagias" userId="c3565f1950a8e34f" providerId="LiveId" clId="{69F22CF7-8F8A-4CC2-B4B5-BF7FE1032079}" dt="2021-11-25T17:16:31.320" v="66" actId="1076"/>
          <ac:spMkLst>
            <pc:docMk/>
            <pc:sldMk cId="0" sldId="257"/>
            <ac:spMk id="13" creationId="{26B11142-C132-41D0-A66D-C9D2876E4DD6}"/>
          </ac:spMkLst>
        </pc:spChg>
        <pc:picChg chg="mod">
          <ac:chgData name="Manolis Kiagias" userId="c3565f1950a8e34f" providerId="LiveId" clId="{69F22CF7-8F8A-4CC2-B4B5-BF7FE1032079}" dt="2021-11-25T17:16:40.200" v="67" actId="1076"/>
          <ac:picMkLst>
            <pc:docMk/>
            <pc:sldMk cId="0" sldId="257"/>
            <ac:picMk id="15" creationId="{76D27927-3592-4597-9D89-03FFE2E526F7}"/>
          </ac:picMkLst>
        </pc:picChg>
      </pc:sldChg>
      <pc:sldChg chg="modSp mod modNotesTx">
        <pc:chgData name="Manolis Kiagias" userId="c3565f1950a8e34f" providerId="LiveId" clId="{69F22CF7-8F8A-4CC2-B4B5-BF7FE1032079}" dt="2021-11-26T13:49:35.654" v="2529" actId="20577"/>
        <pc:sldMkLst>
          <pc:docMk/>
          <pc:sldMk cId="0" sldId="258"/>
        </pc:sldMkLst>
        <pc:spChg chg="mod">
          <ac:chgData name="Manolis Kiagias" userId="c3565f1950a8e34f" providerId="LiveId" clId="{69F22CF7-8F8A-4CC2-B4B5-BF7FE1032079}" dt="2021-11-25T17:17:21.188" v="69" actId="1076"/>
          <ac:spMkLst>
            <pc:docMk/>
            <pc:sldMk cId="0" sldId="258"/>
            <ac:spMk id="14" creationId="{A54823C4-9220-4DA0-B542-8E2E92EF9D85}"/>
          </ac:spMkLst>
        </pc:spChg>
        <pc:spChg chg="mod">
          <ac:chgData name="Manolis Kiagias" userId="c3565f1950a8e34f" providerId="LiveId" clId="{69F22CF7-8F8A-4CC2-B4B5-BF7FE1032079}" dt="2021-11-26T13:49:35.654" v="2529" actId="20577"/>
          <ac:spMkLst>
            <pc:docMk/>
            <pc:sldMk cId="0" sldId="258"/>
            <ac:spMk id="15" creationId="{E3A3658E-2BD6-4D45-91B7-5D4342BEBBF0}"/>
          </ac:spMkLst>
        </pc:spChg>
      </pc:sldChg>
      <pc:sldChg chg="modNotesTx">
        <pc:chgData name="Manolis Kiagias" userId="c3565f1950a8e34f" providerId="LiveId" clId="{69F22CF7-8F8A-4CC2-B4B5-BF7FE1032079}" dt="2021-11-25T17:21:57.665" v="929" actId="20577"/>
        <pc:sldMkLst>
          <pc:docMk/>
          <pc:sldMk cId="0" sldId="259"/>
        </pc:sldMkLst>
      </pc:sldChg>
      <pc:sldChg chg="modNotesTx">
        <pc:chgData name="Manolis Kiagias" userId="c3565f1950a8e34f" providerId="LiveId" clId="{69F22CF7-8F8A-4CC2-B4B5-BF7FE1032079}" dt="2021-11-25T17:23:48.009" v="1261" actId="20577"/>
        <pc:sldMkLst>
          <pc:docMk/>
          <pc:sldMk cId="0" sldId="260"/>
        </pc:sldMkLst>
      </pc:sldChg>
      <pc:sldChg chg="addSp delSp modSp mod">
        <pc:chgData name="Manolis Kiagias" userId="c3565f1950a8e34f" providerId="LiveId" clId="{69F22CF7-8F8A-4CC2-B4B5-BF7FE1032079}" dt="2021-11-26T13:43:50.584" v="2527" actId="1035"/>
        <pc:sldMkLst>
          <pc:docMk/>
          <pc:sldMk cId="0" sldId="265"/>
        </pc:sldMkLst>
        <pc:spChg chg="mod">
          <ac:chgData name="Manolis Kiagias" userId="c3565f1950a8e34f" providerId="LiveId" clId="{69F22CF7-8F8A-4CC2-B4B5-BF7FE1032079}" dt="2021-11-26T13:43:50.584" v="2527" actId="1035"/>
          <ac:spMkLst>
            <pc:docMk/>
            <pc:sldMk cId="0" sldId="265"/>
            <ac:spMk id="3" creationId="{B27965C8-F752-4B98-867B-F18FB75C1A8A}"/>
          </ac:spMkLst>
        </pc:spChg>
        <pc:spChg chg="add mod">
          <ac:chgData name="Manolis Kiagias" userId="c3565f1950a8e34f" providerId="LiveId" clId="{69F22CF7-8F8A-4CC2-B4B5-BF7FE1032079}" dt="2021-11-26T13:43:50.584" v="2527" actId="1035"/>
          <ac:spMkLst>
            <pc:docMk/>
            <pc:sldMk cId="0" sldId="265"/>
            <ac:spMk id="4" creationId="{E675AABF-7172-4AA0-9518-08BBCDAA40DE}"/>
          </ac:spMkLst>
        </pc:spChg>
        <pc:picChg chg="del">
          <ac:chgData name="Manolis Kiagias" userId="c3565f1950a8e34f" providerId="LiveId" clId="{69F22CF7-8F8A-4CC2-B4B5-BF7FE1032079}" dt="2021-11-25T17:26:32.614" v="1270" actId="478"/>
          <ac:picMkLst>
            <pc:docMk/>
            <pc:sldMk cId="0" sldId="265"/>
            <ac:picMk id="2" creationId="{99F85DB3-91E5-4386-BB49-400284BB53D3}"/>
          </ac:picMkLst>
        </pc:picChg>
      </pc:sldChg>
      <pc:sldChg chg="del">
        <pc:chgData name="Manolis Kiagias" userId="c3565f1950a8e34f" providerId="LiveId" clId="{69F22CF7-8F8A-4CC2-B4B5-BF7FE1032079}" dt="2021-11-25T17:26:27.924" v="1269" actId="47"/>
        <pc:sldMkLst>
          <pc:docMk/>
          <pc:sldMk cId="0" sldId="266"/>
        </pc:sldMkLst>
      </pc:sldChg>
      <pc:sldChg chg="del">
        <pc:chgData name="Manolis Kiagias" userId="c3565f1950a8e34f" providerId="LiveId" clId="{69F22CF7-8F8A-4CC2-B4B5-BF7FE1032079}" dt="2021-11-25T17:26:24.391" v="1268" actId="47"/>
        <pc:sldMkLst>
          <pc:docMk/>
          <pc:sldMk cId="0" sldId="267"/>
        </pc:sldMkLst>
      </pc:sldChg>
      <pc:sldChg chg="modSp mod modNotesTx">
        <pc:chgData name="Manolis Kiagias" userId="c3565f1950a8e34f" providerId="LiveId" clId="{69F22CF7-8F8A-4CC2-B4B5-BF7FE1032079}" dt="2021-11-25T17:18:33.766" v="228" actId="20577"/>
        <pc:sldMkLst>
          <pc:docMk/>
          <pc:sldMk cId="2514872939" sldId="268"/>
        </pc:sldMkLst>
        <pc:spChg chg="mod">
          <ac:chgData name="Manolis Kiagias" userId="c3565f1950a8e34f" providerId="LiveId" clId="{69F22CF7-8F8A-4CC2-B4B5-BF7FE1032079}" dt="2021-11-25T17:11:33.586" v="14" actId="403"/>
          <ac:spMkLst>
            <pc:docMk/>
            <pc:sldMk cId="2514872939" sldId="268"/>
            <ac:spMk id="3" creationId="{C6A557D8-7FCD-438E-AB81-5D6B8606CE55}"/>
          </ac:spMkLst>
        </pc:spChg>
        <pc:spChg chg="mod">
          <ac:chgData name="Manolis Kiagias" userId="c3565f1950a8e34f" providerId="LiveId" clId="{69F22CF7-8F8A-4CC2-B4B5-BF7FE1032079}" dt="2021-11-25T17:11:28.814" v="13" actId="403"/>
          <ac:spMkLst>
            <pc:docMk/>
            <pc:sldMk cId="2514872939" sldId="268"/>
            <ac:spMk id="5" creationId="{769B6874-B70E-4B28-9865-5979A8A9F8BD}"/>
          </ac:spMkLst>
        </pc:spChg>
      </pc:sldChg>
      <pc:sldChg chg="addSp delSp modSp mod delAnim modAnim">
        <pc:chgData name="Manolis Kiagias" userId="c3565f1950a8e34f" providerId="LiveId" clId="{69F22CF7-8F8A-4CC2-B4B5-BF7FE1032079}" dt="2021-11-26T13:52:10.220" v="2536" actId="1076"/>
        <pc:sldMkLst>
          <pc:docMk/>
          <pc:sldMk cId="1085723294" sldId="269"/>
        </pc:sldMkLst>
        <pc:spChg chg="del mod">
          <ac:chgData name="Manolis Kiagias" userId="c3565f1950a8e34f" providerId="LiveId" clId="{69F22CF7-8F8A-4CC2-B4B5-BF7FE1032079}" dt="2021-11-26T13:51:50.712" v="2532" actId="478"/>
          <ac:spMkLst>
            <pc:docMk/>
            <pc:sldMk cId="1085723294" sldId="269"/>
            <ac:spMk id="8" creationId="{9A068551-13EB-448E-897B-B93DFC38C817}"/>
          </ac:spMkLst>
        </pc:spChg>
        <pc:picChg chg="del">
          <ac:chgData name="Manolis Kiagias" userId="c3565f1950a8e34f" providerId="LiveId" clId="{69F22CF7-8F8A-4CC2-B4B5-BF7FE1032079}" dt="2021-11-26T13:51:45.229" v="2530" actId="478"/>
          <ac:picMkLst>
            <pc:docMk/>
            <pc:sldMk cId="1085723294" sldId="269"/>
            <ac:picMk id="11" creationId="{3CDCC85A-7CEF-482A-855C-E7DEA4D12B87}"/>
          </ac:picMkLst>
        </pc:picChg>
        <pc:picChg chg="add mod">
          <ac:chgData name="Manolis Kiagias" userId="c3565f1950a8e34f" providerId="LiveId" clId="{69F22CF7-8F8A-4CC2-B4B5-BF7FE1032079}" dt="2021-11-26T13:52:10.220" v="2536" actId="1076"/>
          <ac:picMkLst>
            <pc:docMk/>
            <pc:sldMk cId="1085723294" sldId="269"/>
            <ac:picMk id="1026" creationId="{CF194FAD-5807-4C0D-A2E2-D8716A9838D1}"/>
          </ac:picMkLst>
        </pc:picChg>
      </pc:sldChg>
      <pc:sldChg chg="modNotesTx">
        <pc:chgData name="Manolis Kiagias" userId="c3565f1950a8e34f" providerId="LiveId" clId="{69F22CF7-8F8A-4CC2-B4B5-BF7FE1032079}" dt="2021-11-25T17:19:21.810" v="369" actId="20577"/>
        <pc:sldMkLst>
          <pc:docMk/>
          <pc:sldMk cId="3999506006" sldId="270"/>
        </pc:sldMkLst>
      </pc:sldChg>
      <pc:sldChg chg="addSp delSp modSp mod ord">
        <pc:chgData name="Manolis Kiagias" userId="c3565f1950a8e34f" providerId="LiveId" clId="{69F22CF7-8F8A-4CC2-B4B5-BF7FE1032079}" dt="2021-11-25T17:38:15.920" v="1682" actId="1076"/>
        <pc:sldMkLst>
          <pc:docMk/>
          <pc:sldMk cId="916710208" sldId="271"/>
        </pc:sldMkLst>
        <pc:picChg chg="add mod">
          <ac:chgData name="Manolis Kiagias" userId="c3565f1950a8e34f" providerId="LiveId" clId="{69F22CF7-8F8A-4CC2-B4B5-BF7FE1032079}" dt="2021-11-25T17:38:15.920" v="1682" actId="1076"/>
          <ac:picMkLst>
            <pc:docMk/>
            <pc:sldMk cId="916710208" sldId="271"/>
            <ac:picMk id="4" creationId="{AEABA612-6F9A-4B57-B3E1-42C1A7E5E77C}"/>
          </ac:picMkLst>
        </pc:picChg>
        <pc:picChg chg="del">
          <ac:chgData name="Manolis Kiagias" userId="c3565f1950a8e34f" providerId="LiveId" clId="{69F22CF7-8F8A-4CC2-B4B5-BF7FE1032079}" dt="2021-11-25T17:37:32.871" v="1676" actId="478"/>
          <ac:picMkLst>
            <pc:docMk/>
            <pc:sldMk cId="916710208" sldId="271"/>
            <ac:picMk id="8" creationId="{B3EBC8DC-2949-4BD9-8F29-BA619292E46C}"/>
          </ac:picMkLst>
        </pc:picChg>
      </pc:sldChg>
      <pc:sldChg chg="del">
        <pc:chgData name="Manolis Kiagias" userId="c3565f1950a8e34f" providerId="LiveId" clId="{69F22CF7-8F8A-4CC2-B4B5-BF7FE1032079}" dt="2021-11-25T17:26:22.249" v="1267" actId="47"/>
        <pc:sldMkLst>
          <pc:docMk/>
          <pc:sldMk cId="2655961509" sldId="272"/>
        </pc:sldMkLst>
      </pc:sldChg>
      <pc:sldChg chg="del">
        <pc:chgData name="Manolis Kiagias" userId="c3565f1950a8e34f" providerId="LiveId" clId="{69F22CF7-8F8A-4CC2-B4B5-BF7FE1032079}" dt="2021-11-25T17:26:19.831" v="1266" actId="47"/>
        <pc:sldMkLst>
          <pc:docMk/>
          <pc:sldMk cId="3139285476" sldId="273"/>
        </pc:sldMkLst>
      </pc:sldChg>
      <pc:sldChg chg="addSp delSp modSp mod ord modAnim modNotesTx">
        <pc:chgData name="Manolis Kiagias" userId="c3565f1950a8e34f" providerId="LiveId" clId="{69F22CF7-8F8A-4CC2-B4B5-BF7FE1032079}" dt="2021-11-26T13:40:18.205" v="2511" actId="20577"/>
        <pc:sldMkLst>
          <pc:docMk/>
          <pc:sldMk cId="1446808353" sldId="275"/>
        </pc:sldMkLst>
        <pc:spChg chg="mod">
          <ac:chgData name="Manolis Kiagias" userId="c3565f1950a8e34f" providerId="LiveId" clId="{69F22CF7-8F8A-4CC2-B4B5-BF7FE1032079}" dt="2021-11-26T13:25:03.087" v="1933" actId="20577"/>
          <ac:spMkLst>
            <pc:docMk/>
            <pc:sldMk cId="1446808353" sldId="275"/>
            <ac:spMk id="3" creationId="{B910461D-7339-4395-80E4-8BF2B6FD96A8}"/>
          </ac:spMkLst>
        </pc:spChg>
        <pc:spChg chg="add mod ord">
          <ac:chgData name="Manolis Kiagias" userId="c3565f1950a8e34f" providerId="LiveId" clId="{69F22CF7-8F8A-4CC2-B4B5-BF7FE1032079}" dt="2021-11-26T13:39:22.896" v="2295" actId="1036"/>
          <ac:spMkLst>
            <pc:docMk/>
            <pc:sldMk cId="1446808353" sldId="275"/>
            <ac:spMk id="8" creationId="{C0509310-45B5-44C0-8EC6-24108BC4E0E7}"/>
          </ac:spMkLst>
        </pc:spChg>
        <pc:spChg chg="add mod">
          <ac:chgData name="Manolis Kiagias" userId="c3565f1950a8e34f" providerId="LiveId" clId="{69F22CF7-8F8A-4CC2-B4B5-BF7FE1032079}" dt="2021-11-26T13:39:22.896" v="2295" actId="1036"/>
          <ac:spMkLst>
            <pc:docMk/>
            <pc:sldMk cId="1446808353" sldId="275"/>
            <ac:spMk id="10" creationId="{5D4955B4-11AA-45BE-BBFE-25B814375211}"/>
          </ac:spMkLst>
        </pc:spChg>
        <pc:spChg chg="add mod">
          <ac:chgData name="Manolis Kiagias" userId="c3565f1950a8e34f" providerId="LiveId" clId="{69F22CF7-8F8A-4CC2-B4B5-BF7FE1032079}" dt="2021-11-26T13:38:48.027" v="2276" actId="20577"/>
          <ac:spMkLst>
            <pc:docMk/>
            <pc:sldMk cId="1446808353" sldId="275"/>
            <ac:spMk id="11" creationId="{B1E2E858-7F2F-46E3-B30D-8882A0EBAA2A}"/>
          </ac:spMkLst>
        </pc:spChg>
        <pc:picChg chg="del">
          <ac:chgData name="Manolis Kiagias" userId="c3565f1950a8e34f" providerId="LiveId" clId="{69F22CF7-8F8A-4CC2-B4B5-BF7FE1032079}" dt="2021-11-26T13:25:06.454" v="1934" actId="478"/>
          <ac:picMkLst>
            <pc:docMk/>
            <pc:sldMk cId="1446808353" sldId="275"/>
            <ac:picMk id="4" creationId="{E52FE9ED-125B-4A57-95A8-7A3856CE65CD}"/>
          </ac:picMkLst>
        </pc:picChg>
        <pc:picChg chg="add del mod">
          <ac:chgData name="Manolis Kiagias" userId="c3565f1950a8e34f" providerId="LiveId" clId="{69F22CF7-8F8A-4CC2-B4B5-BF7FE1032079}" dt="2021-11-26T13:31:47.071" v="1983" actId="478"/>
          <ac:picMkLst>
            <pc:docMk/>
            <pc:sldMk cId="1446808353" sldId="275"/>
            <ac:picMk id="5" creationId="{D2E6950F-AC5C-4438-BBB5-F1EAAE90EF2A}"/>
          </ac:picMkLst>
        </pc:picChg>
        <pc:picChg chg="del">
          <ac:chgData name="Manolis Kiagias" userId="c3565f1950a8e34f" providerId="LiveId" clId="{69F22CF7-8F8A-4CC2-B4B5-BF7FE1032079}" dt="2021-11-26T13:25:50.476" v="1935" actId="478"/>
          <ac:picMkLst>
            <pc:docMk/>
            <pc:sldMk cId="1446808353" sldId="275"/>
            <ac:picMk id="7" creationId="{D32FB301-E9EB-46BF-8714-C6D4D4AC71FC}"/>
          </ac:picMkLst>
        </pc:picChg>
        <pc:picChg chg="add mod">
          <ac:chgData name="Manolis Kiagias" userId="c3565f1950a8e34f" providerId="LiveId" clId="{69F22CF7-8F8A-4CC2-B4B5-BF7FE1032079}" dt="2021-11-26T13:39:22.896" v="2295" actId="1036"/>
          <ac:picMkLst>
            <pc:docMk/>
            <pc:sldMk cId="1446808353" sldId="275"/>
            <ac:picMk id="9" creationId="{F32C95FB-19A0-40E2-9432-ABACE44B7DAC}"/>
          </ac:picMkLst>
        </pc:picChg>
      </pc:sldChg>
      <pc:sldChg chg="ord">
        <pc:chgData name="Manolis Kiagias" userId="c3565f1950a8e34f" providerId="LiveId" clId="{69F22CF7-8F8A-4CC2-B4B5-BF7FE1032079}" dt="2021-11-25T17:24:19.344" v="1265"/>
        <pc:sldMkLst>
          <pc:docMk/>
          <pc:sldMk cId="2360904334" sldId="276"/>
        </pc:sldMkLst>
      </pc:sldChg>
      <pc:sldChg chg="new del">
        <pc:chgData name="Manolis Kiagias" userId="c3565f1950a8e34f" providerId="LiveId" clId="{69F22CF7-8F8A-4CC2-B4B5-BF7FE1032079}" dt="2021-11-25T17:47:03.169" v="1684" actId="680"/>
        <pc:sldMkLst>
          <pc:docMk/>
          <pc:sldMk cId="844867641" sldId="277"/>
        </pc:sldMkLst>
      </pc:sldChg>
      <pc:sldChg chg="addSp delSp modSp add mod">
        <pc:chgData name="Manolis Kiagias" userId="c3565f1950a8e34f" providerId="LiveId" clId="{69F22CF7-8F8A-4CC2-B4B5-BF7FE1032079}" dt="2021-11-25T17:48:33.866" v="1789" actId="1076"/>
        <pc:sldMkLst>
          <pc:docMk/>
          <pc:sldMk cId="1622520792" sldId="277"/>
        </pc:sldMkLst>
        <pc:spChg chg="mod">
          <ac:chgData name="Manolis Kiagias" userId="c3565f1950a8e34f" providerId="LiveId" clId="{69F22CF7-8F8A-4CC2-B4B5-BF7FE1032079}" dt="2021-11-25T17:47:16.230" v="1714" actId="20577"/>
          <ac:spMkLst>
            <pc:docMk/>
            <pc:sldMk cId="1622520792" sldId="277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1-25T17:47:55.629" v="1725" actId="20577"/>
          <ac:spMkLst>
            <pc:docMk/>
            <pc:sldMk cId="1622520792" sldId="277"/>
            <ac:spMk id="6" creationId="{830C9A0A-F528-4096-8742-AA758851B937}"/>
          </ac:spMkLst>
        </pc:spChg>
        <pc:picChg chg="del">
          <ac:chgData name="Manolis Kiagias" userId="c3565f1950a8e34f" providerId="LiveId" clId="{69F22CF7-8F8A-4CC2-B4B5-BF7FE1032079}" dt="2021-11-25T17:48:11.802" v="1726" actId="478"/>
          <ac:picMkLst>
            <pc:docMk/>
            <pc:sldMk cId="1622520792" sldId="277"/>
            <ac:picMk id="4" creationId="{AEABA612-6F9A-4B57-B3E1-42C1A7E5E77C}"/>
          </ac:picMkLst>
        </pc:picChg>
        <pc:picChg chg="add mod">
          <ac:chgData name="Manolis Kiagias" userId="c3565f1950a8e34f" providerId="LiveId" clId="{69F22CF7-8F8A-4CC2-B4B5-BF7FE1032079}" dt="2021-11-25T17:48:33.866" v="1789" actId="1076"/>
          <ac:picMkLst>
            <pc:docMk/>
            <pc:sldMk cId="1622520792" sldId="277"/>
            <ac:picMk id="5" creationId="{9FF606B3-8810-4D7D-9CD9-CC39E309C286}"/>
          </ac:picMkLst>
        </pc:picChg>
      </pc:sldChg>
      <pc:sldChg chg="addSp delSp modSp add mod">
        <pc:chgData name="Manolis Kiagias" userId="c3565f1950a8e34f" providerId="LiveId" clId="{69F22CF7-8F8A-4CC2-B4B5-BF7FE1032079}" dt="2021-11-25T17:55:01.113" v="1898" actId="1076"/>
        <pc:sldMkLst>
          <pc:docMk/>
          <pc:sldMk cId="2593133398" sldId="278"/>
        </pc:sldMkLst>
        <pc:spChg chg="mod">
          <ac:chgData name="Manolis Kiagias" userId="c3565f1950a8e34f" providerId="LiveId" clId="{69F22CF7-8F8A-4CC2-B4B5-BF7FE1032079}" dt="2021-11-25T17:53:42.987" v="1800" actId="20577"/>
          <ac:spMkLst>
            <pc:docMk/>
            <pc:sldMk cId="2593133398" sldId="278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1-25T17:54:14.659" v="1876" actId="20577"/>
          <ac:spMkLst>
            <pc:docMk/>
            <pc:sldMk cId="2593133398" sldId="278"/>
            <ac:spMk id="6" creationId="{830C9A0A-F528-4096-8742-AA758851B937}"/>
          </ac:spMkLst>
        </pc:spChg>
        <pc:picChg chg="del">
          <ac:chgData name="Manolis Kiagias" userId="c3565f1950a8e34f" providerId="LiveId" clId="{69F22CF7-8F8A-4CC2-B4B5-BF7FE1032079}" dt="2021-11-25T17:53:45.678" v="1801" actId="478"/>
          <ac:picMkLst>
            <pc:docMk/>
            <pc:sldMk cId="2593133398" sldId="278"/>
            <ac:picMk id="4" creationId="{AEABA612-6F9A-4B57-B3E1-42C1A7E5E77C}"/>
          </ac:picMkLst>
        </pc:picChg>
        <pc:picChg chg="add del mod">
          <ac:chgData name="Manolis Kiagias" userId="c3565f1950a8e34f" providerId="LiveId" clId="{69F22CF7-8F8A-4CC2-B4B5-BF7FE1032079}" dt="2021-11-25T17:54:46.231" v="1878" actId="478"/>
          <ac:picMkLst>
            <pc:docMk/>
            <pc:sldMk cId="2593133398" sldId="278"/>
            <ac:picMk id="5" creationId="{A3E932BB-7528-446B-9503-3EB7D8D09C59}"/>
          </ac:picMkLst>
        </pc:picChg>
        <pc:picChg chg="add mod">
          <ac:chgData name="Manolis Kiagias" userId="c3565f1950a8e34f" providerId="LiveId" clId="{69F22CF7-8F8A-4CC2-B4B5-BF7FE1032079}" dt="2021-11-25T17:55:01.113" v="1898" actId="1076"/>
          <ac:picMkLst>
            <pc:docMk/>
            <pc:sldMk cId="2593133398" sldId="278"/>
            <ac:picMk id="8" creationId="{2AC7688B-5EAB-4B84-8F21-E82CF9A9D358}"/>
          </ac:picMkLst>
        </pc:picChg>
      </pc:sldChg>
      <pc:sldChg chg="add">
        <pc:chgData name="Manolis Kiagias" userId="c3565f1950a8e34f" providerId="LiveId" clId="{69F22CF7-8F8A-4CC2-B4B5-BF7FE1032079}" dt="2021-11-26T13:24:46.159" v="1906" actId="2890"/>
        <pc:sldMkLst>
          <pc:docMk/>
          <pc:sldMk cId="105232071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A7F2F-DDBB-4134-93DC-6DFE619760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6029D-730E-4E1B-9599-5F4B29280A9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D6FD-F9B8-480F-9FCF-255FA1B9ECD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3FB7A-4BF5-43BD-A0B0-A02FF3CD36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44E58BE-2E89-4D07-92A1-3AD1800EF46D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0182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02539-E819-4FD1-BF9F-97B318F85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73B-1791-401C-8160-A743E57D0D9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532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1490C-725C-4D45-84F7-F33D33030C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5842-4803-4BD9-ABB8-C3CB1D6E7E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735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19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AE86-DB6B-4638-BCB1-10C231AE86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BA774-6EFB-4866-8B41-61DC7E6545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520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93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068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Αν και στο </a:t>
            </a:r>
            <a:r>
              <a:rPr lang="en-US" dirty="0"/>
              <a:t>Raspberry Pico </a:t>
            </a:r>
            <a:r>
              <a:rPr lang="el-GR" dirty="0"/>
              <a:t>μπορει το πρόγραμμα μας να σταματήσει. Μπορούμε ομως να το κάνουμε και να ξεκινα αυτόματα, μόλις το βάλουμε στο ρεύμα.</a:t>
            </a:r>
          </a:p>
        </p:txBody>
      </p:sp>
    </p:spTree>
    <p:extLst>
      <p:ext uri="{BB962C8B-B14F-4D97-AF65-F5344CB8AC3E}">
        <p14:creationId xmlns:p14="http://schemas.microsoft.com/office/powerpoint/2010/main" val="177885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547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Ποια ειναι η διαφορά μεταγλώττισης και μετάφρασης; Πως μπορει το </a:t>
            </a:r>
            <a:r>
              <a:rPr lang="en-US" dirty="0" err="1"/>
              <a:t>pico</a:t>
            </a:r>
            <a:r>
              <a:rPr lang="en-US" dirty="0"/>
              <a:t> </a:t>
            </a:r>
            <a:r>
              <a:rPr lang="el-GR" dirty="0"/>
              <a:t>να τρεχει ολόκληρο μεταφραστή μέσα στον ιδιο το μικροελεγκτή;</a:t>
            </a:r>
          </a:p>
        </p:txBody>
      </p:sp>
    </p:spTree>
    <p:extLst>
      <p:ext uri="{BB962C8B-B14F-4D97-AF65-F5344CB8AC3E}">
        <p14:creationId xmlns:p14="http://schemas.microsoft.com/office/powerpoint/2010/main" val="156275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69C10-2156-47B3-BAC9-889B20BFAF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DD47-882A-413F-B565-E551828250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Τι είναι οι μεταβλητές; Τι ακριβώς «τιμή» έχει το </a:t>
            </a:r>
            <a:r>
              <a:rPr lang="en-US" dirty="0"/>
              <a:t>led1; </a:t>
            </a:r>
            <a:r>
              <a:rPr lang="el-GR" dirty="0"/>
              <a:t>Δεν ειναι κάτι που μπορουμε να εκτυπώσουμε σε αυτή τη περίπτωση. Το </a:t>
            </a:r>
            <a:r>
              <a:rPr lang="en-US" dirty="0"/>
              <a:t>led1 </a:t>
            </a:r>
            <a:r>
              <a:rPr lang="el-GR" dirty="0"/>
              <a:t>αντιπροσωπεύει την ίδια την ιδέα του ακροδέκτη του </a:t>
            </a:r>
            <a:r>
              <a:rPr lang="en-US" dirty="0"/>
              <a:t>Pico. </a:t>
            </a:r>
            <a:r>
              <a:rPr lang="el-GR" dirty="0"/>
              <a:t>Είναι αυτό που λέμε «αντικείμενο».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30E98-E32F-4AF3-99F5-89FC76B132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07F52-28A2-4396-88BB-5EBAF43B8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Τα αντικείμενα έχουν ιδιότητες. Για να τις χρησιμοποιήσουμε, βάζουμε τελεία μετά το όνομα του αντικειμένου. Μια ιδιότητα του ακροδέκτη είναι η τιμή του. Με «1» σημαίνει ότι ο ακροδέκτης ενεργοποιείται και βγάζει 3.3</a:t>
            </a:r>
            <a:r>
              <a:rPr lang="en-US" dirty="0"/>
              <a:t>V. </a:t>
            </a:r>
            <a:r>
              <a:rPr lang="el-GR" dirty="0"/>
              <a:t>Με «μηδέν» βγάζει 0</a:t>
            </a:r>
            <a:r>
              <a:rPr lang="en-US" dirty="0"/>
              <a:t>V.</a:t>
            </a:r>
            <a:endParaRPr lang="el-G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3C3D8-5ABA-4AFD-87A9-B908D94A2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F8BF-08F4-411C-9CF3-332487960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To Pico </a:t>
            </a:r>
            <a:r>
              <a:rPr lang="el-GR" dirty="0"/>
              <a:t>έχει 28 ακροδεκτες που μπορούν να χρησιμοποιηθούν ως έξοδοι. Από αυτούς το 25 είναι συνδεδεμένο στο </a:t>
            </a:r>
            <a:r>
              <a:rPr lang="en-US" dirty="0"/>
              <a:t>LED</a:t>
            </a:r>
            <a:r>
              <a:rPr lang="el-GR" dirty="0"/>
              <a:t> που βρίσκεται πάνω στο </a:t>
            </a:r>
            <a:r>
              <a:rPr lang="en-US" dirty="0"/>
              <a:t>Pico. </a:t>
            </a:r>
            <a:r>
              <a:rPr lang="el-GR" dirty="0"/>
              <a:t>Πως θα τα κάνουμε να ανάψουν διαδοχικά όλα μαζί; Πρέπει να μάθουμε μερικά πράγματα για επαναλήψεις και βρόχους!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Μεταβλητή ειναι ένα όνομα που δινουμε σε μια τιμή. Αυτό μας επιτρέπει να χρησιμοποιήσουμε πολλές φορές τις ίδιες εντολές αλλάζοντας απλά την τιμή.</a:t>
            </a:r>
          </a:p>
        </p:txBody>
      </p:sp>
    </p:spTree>
    <p:extLst>
      <p:ext uri="{BB962C8B-B14F-4D97-AF65-F5344CB8AC3E}">
        <p14:creationId xmlns:p14="http://schemas.microsoft.com/office/powerpoint/2010/main" val="412201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F29-8992-4774-A82E-857550D01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2585D-F13A-4ACE-9C0E-1C1BC9E20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5D39-E210-44FD-B389-88B2BCF9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BB7B-9C7F-4715-AC6B-F7F08175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669A-3D94-4556-B257-10371449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8A2110-63DD-4D54-98DD-45468394F88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989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D536-487E-43AD-8EF1-64CA88E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D192-E71C-47FD-B4A2-6EA87F56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745A-C519-4B0B-A8F8-EA13607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26F5-BA82-4CCD-9851-A3A36E6D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D0250-0659-482D-9590-F8092596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6B376-8915-4996-82FB-81EC9691275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2153-F166-44AE-8888-C221F78C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8538F-C40D-4820-9FD8-06EDCC713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B68D-18B3-45D6-81DB-0D6D5BB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6411-D989-4655-85E3-ADDA42CC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4833-DE20-4BC4-9D23-23317807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B5AFA0-60AA-4505-BA27-B10A9D92E0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643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4CF-4693-4318-A6EC-E8763215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A711-8E4F-4F69-91D4-84D64F51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A3AF-C4DE-4A15-8E63-BBE1EDCE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23A0-D6FD-4AA1-A014-BD0C756A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520D-3B73-4CB6-B4F7-0C7FFF64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2FB5D7-2694-4BCA-874E-D107C3C8844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656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7CD-1CEF-47EE-88B5-6B59CDFD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9B2B-8DE7-4502-ACBC-D83AAA74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FFD5E-328B-43B9-99EA-D7130FF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FE2C-DC65-408B-BA3E-1B8A303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357F8-39F1-43F0-85EA-0DBC3271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1393CB-0B57-4554-8581-919249BB40C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552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1117-6C2B-4756-B35F-92DC5F3B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8241-B841-44A9-9459-CEE6AFA5E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0BE5-B143-4D1F-A169-E508DF19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90F2-874F-42C6-B719-DF4F06C7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FFA47-628A-4974-9947-677DE7B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7E024-04B3-4312-8D8E-F8B7B986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F58063-1280-4D95-ACD1-20418875F9F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01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26F-3094-4E9E-A797-760AAA1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DE24F-B7CD-4645-AB82-2331A34E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A2B1-BBA1-4B15-AF5D-47AA975E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82434-D4BC-478B-917A-234F8E237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7316C-E3C2-4C0C-BA60-CA5F3EEE9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1DA82-E312-4BEA-A5D3-833144D2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CD070-0A06-4C51-B90B-489C838A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E59B4-22ED-4907-8333-43EDE80A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3C5BE1-AF98-4FFB-AD69-EFF3C0526E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13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20E2-6C63-407D-AFB8-370554B7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3F3EF-442E-423A-8E21-74897B5A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661F-AEFA-4230-A8F7-593E4B63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C4691-06A2-481D-B675-0F0E8B0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2EDBA4-8C18-4B1B-AC77-CD6E496AC47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3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D8A05-4F3A-4EC9-AFAE-01358AB0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4FBEB-CFD6-4EA8-B226-406A999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8E43D-C37A-472C-B6AA-85032A39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781225-D419-4F74-B32D-642D6F7DEAD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3411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95A4-4B95-47AB-B764-1F207243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C2BA-CC14-49F5-8DA3-D17642D8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C55CC-DBC1-4D4F-80E4-D74BE7DD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2284-31F8-4609-B00A-5E9F269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7B730-A032-4EE5-BB90-52F1A746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979-FE5B-4E77-A9D6-6773D3E4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EF6BE7-C250-4880-8941-B00B7412366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4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0FA-F98A-4562-9826-583AE34F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39688-E850-4A2F-AFA0-3430AEE9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EEF2-B361-48B2-BCC3-04753DF1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F43EA-293D-4868-9AA8-7A29D71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D0B9F-900B-4DA8-A958-A7C25E59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60DFE-01FC-402C-B8DE-F3A8107C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09131-5F78-47E6-B7BD-E4EFB4A34D2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93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5576-CBCF-4D7D-98DE-D9662ABDB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7238-49AC-4B72-806A-56D64210D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2AD5-D026-4EA8-A54F-A2E2138F1B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E4E88-BE47-4331-B0ED-8E7811C8BD4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DA89-D99D-4817-A6A9-A7205F56F9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584FC053-7419-411A-93AE-24B331EE7A22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76A83-3F0A-4063-866B-001715DE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00B44D-3655-4341-9CDE-6733BF4A51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5B440-992A-4F4A-92C6-6838DFDCD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375233-7824-46DC-B71C-C374CE2A3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Raspberry Pico</a:t>
            </a:r>
            <a:b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Μέρος 2ο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δούμε λίγη </a:t>
            </a:r>
            <a:r>
              <a:rPr lang="en-US" dirty="0"/>
              <a:t>Python…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FE9ED-125B-4A57-95A8-7A3856CE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01" y="911555"/>
            <a:ext cx="6699398" cy="1279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FB301-E9EB-46BF-8714-C6D4D4AC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44" y="2382282"/>
            <a:ext cx="5078911" cy="42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δούμε λίγη </a:t>
            </a:r>
            <a:r>
              <a:rPr lang="en-US" dirty="0"/>
              <a:t>Python… </a:t>
            </a:r>
            <a:r>
              <a:rPr lang="el-GR" dirty="0"/>
              <a:t>και με </a:t>
            </a:r>
            <a:r>
              <a:rPr lang="en-US" dirty="0"/>
              <a:t>LED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1EE50-8849-4C48-8789-0F961854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185710"/>
            <a:ext cx="7298265" cy="42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0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7965C8-F752-4B98-867B-F18FB75C1A8A}"/>
              </a:ext>
            </a:extLst>
          </p:cNvPr>
          <p:cNvSpPr txBox="1">
            <a:spLocks/>
          </p:cNvSpPr>
          <p:nvPr/>
        </p:nvSpPr>
        <p:spPr>
          <a:xfrm>
            <a:off x="288000" y="41832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Ιδέες για Πειράματα!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75AABF-7172-4AA0-9518-08BBCDAA40DE}"/>
              </a:ext>
            </a:extLst>
          </p:cNvPr>
          <p:cNvSpPr txBox="1">
            <a:spLocks/>
          </p:cNvSpPr>
          <p:nvPr/>
        </p:nvSpPr>
        <p:spPr>
          <a:xfrm>
            <a:off x="288000" y="1124712"/>
            <a:ext cx="8568000" cy="515721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θα το κάνουμε να πηγαίνει μπρος πίσω;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θα το κάνουμε να επαναλαμβάνεται συνέχεια;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Μπορούμε να κάνουμε </a:t>
            </a:r>
            <a:r>
              <a:rPr lang="en-US" dirty="0"/>
              <a:t>LED </a:t>
            </a:r>
            <a:r>
              <a:rPr lang="el-GR" dirty="0"/>
              <a:t>να ανάβουν με τυχαία σειρά;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μπορούμε να παράγουμε ήχο; Χρησιμοποιώντας τους ακροδέκτες 18 και 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Γιατι το πρόγραμμα μας δεν είναι το καλύτερο δυνατό;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Ποιο θα ήταν ένα καλύτερο πρόγραμμα;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Όλα τα</a:t>
            </a:r>
            <a:r>
              <a:rPr lang="en-US" dirty="0"/>
              <a:t> LED!</a:t>
            </a:r>
            <a:endParaRPr lang="el-G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ήδη στο </a:t>
            </a:r>
            <a:r>
              <a:rPr lang="en-US" dirty="0"/>
              <a:t>Pico </a:t>
            </a:r>
            <a:r>
              <a:rPr lang="el-GR" dirty="0"/>
              <a:t>σας: </a:t>
            </a:r>
            <a:r>
              <a:rPr lang="en-US" dirty="0"/>
              <a:t>blinkall.py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BA612-6F9A-4B57-B3E1-42C1A7E5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92" y="978768"/>
            <a:ext cx="5742615" cy="46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Ήχος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Πειραματιστείτε αλλάζοντας τις τιμές του </a:t>
            </a:r>
            <a:r>
              <a:rPr lang="en-US" dirty="0" err="1"/>
              <a:t>sleep_us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7688B-5EAB-4B84-8F21-E82CF9A9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7" y="877824"/>
            <a:ext cx="74134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Διαστημικός ήχος!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ήδη στο </a:t>
            </a:r>
            <a:r>
              <a:rPr lang="en-US" dirty="0"/>
              <a:t>Pico </a:t>
            </a:r>
            <a:r>
              <a:rPr lang="el-GR" dirty="0"/>
              <a:t>σας: </a:t>
            </a:r>
            <a:r>
              <a:rPr lang="en-US" dirty="0"/>
              <a:t>laser.py</a:t>
            </a:r>
            <a:endParaRPr lang="el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06B3-8810-4D7D-9CD9-CC39E309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66" y="919380"/>
            <a:ext cx="6515867" cy="47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A557D8-7FCD-438E-AB81-5D6B8606CE55}"/>
              </a:ext>
            </a:extLst>
          </p:cNvPr>
          <p:cNvSpPr/>
          <p:nvPr/>
        </p:nvSpPr>
        <p:spPr>
          <a:xfrm>
            <a:off x="3554003" y="941453"/>
            <a:ext cx="4824000" cy="967246"/>
          </a:xfrm>
          <a:custGeom>
            <a:avLst>
              <a:gd name="f0" fmla="val -1178"/>
              <a:gd name="f1" fmla="val 3678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4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 μέρα τρέχω!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CAE877-409B-4BCF-8AEC-9E2602044AED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Η ζωή ενός </a:t>
            </a:r>
            <a:r>
              <a:rPr lang="el-GR" dirty="0" err="1"/>
              <a:t>μικροελεγκτή</a:t>
            </a:r>
            <a:r>
              <a:rPr lang="el-GR" dirty="0"/>
              <a:t>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B6874-B70E-4B28-9865-5979A8A9F8BD}"/>
              </a:ext>
            </a:extLst>
          </p:cNvPr>
          <p:cNvSpPr/>
          <p:nvPr/>
        </p:nvSpPr>
        <p:spPr>
          <a:xfrm>
            <a:off x="3554003" y="3568824"/>
            <a:ext cx="4824000" cy="23477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Το πρόγραμμα ενός μικροελεγκτή τυπικά δεν τελειώνει παρά μόνο όταν του αποσυνδέσουμε την τροφοδοσία!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E45235-888C-43FC-A540-297EE1EC6D3F}"/>
              </a:ext>
            </a:extLst>
          </p:cNvPr>
          <p:cNvGrpSpPr/>
          <p:nvPr/>
        </p:nvGrpSpPr>
        <p:grpSpPr>
          <a:xfrm>
            <a:off x="883692" y="1908699"/>
            <a:ext cx="1984792" cy="3871081"/>
            <a:chOff x="765997" y="1798333"/>
            <a:chExt cx="1984792" cy="38710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C1773E-7054-4E8A-947B-C2D002310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190C1-989B-4D70-9D61-F7F2C2FCB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06AD45-0FC8-430F-8FCE-88E0A2C52042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13B9927-AC41-47AC-BF15-60A82BAEE8AC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43666DA-6CCE-4F3E-A74A-EE13C5941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25148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050226" y="3989663"/>
            <a:ext cx="4447711" cy="1917578"/>
            <a:chOff x="703996" y="3612584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703996" y="3612584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καταλαβαίνω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αυτό!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36" y="3833548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050226" y="5991311"/>
            <a:ext cx="4824000" cy="806559"/>
          </a:xfrm>
          <a:custGeom>
            <a:avLst>
              <a:gd name="f0" fmla="val 25415"/>
              <a:gd name="f1" fmla="val 126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Μπορώ να αναβοσβήνω </a:t>
            </a: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μέρα!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CD0A62-5C49-4719-9E9C-18BC9C80A40F}"/>
              </a:ext>
            </a:extLst>
          </p:cNvPr>
          <p:cNvGrpSpPr/>
          <p:nvPr/>
        </p:nvGrpSpPr>
        <p:grpSpPr>
          <a:xfrm>
            <a:off x="6893247" y="2802745"/>
            <a:ext cx="1984792" cy="3871081"/>
            <a:chOff x="765997" y="1798333"/>
            <a:chExt cx="1984792" cy="38710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40C19C-8F34-4E8D-97A6-460F49E1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8DD57B-C9DD-4B7A-97BC-EEF3DCACA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A84693-47A9-4507-A13A-94A8D136250B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3CD036D-3421-4F6C-AFD9-59D8FB3CE4B6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DB739F-C6FC-4B92-83B9-32A8B7EE5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C0D73-EFAC-4341-A6A3-ADB61D29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75" y="866689"/>
            <a:ext cx="4963546" cy="30389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94FAD-5807-4C0D-A2E2-D8716A98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95" y="444637"/>
            <a:ext cx="2585923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7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132A6F-51B6-47C2-9CEF-97C1A02CE17F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Πως τότε τρέχει το πρόγραμμα σε </a:t>
            </a:r>
            <a:r>
              <a:rPr lang="en-US" dirty="0"/>
              <a:t>Python;</a:t>
            </a:r>
            <a:endParaRPr lang="el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36C21-4F0C-48EB-A84F-B12B197FBB60}"/>
              </a:ext>
            </a:extLst>
          </p:cNvPr>
          <p:cNvGrpSpPr/>
          <p:nvPr/>
        </p:nvGrpSpPr>
        <p:grpSpPr>
          <a:xfrm>
            <a:off x="6943208" y="2531141"/>
            <a:ext cx="1984792" cy="3871081"/>
            <a:chOff x="765997" y="1798333"/>
            <a:chExt cx="1984792" cy="38710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554A2C-57A2-499F-8979-3392A4BF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C8A19C-64A0-47D0-8DF8-FB597645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DD179B-7253-415D-9BF1-4AACD5A7D794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F28B76-92AC-47A6-8007-FD534964E371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0E942A-345A-4566-862C-F063D74F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4E8E7A-EE03-4A87-BAC0-6C9B4F014A5C}"/>
              </a:ext>
            </a:extLst>
          </p:cNvPr>
          <p:cNvSpPr/>
          <p:nvPr/>
        </p:nvSpPr>
        <p:spPr>
          <a:xfrm>
            <a:off x="1186684" y="901704"/>
            <a:ext cx="4447711" cy="1276082"/>
          </a:xfrm>
          <a:custGeom>
            <a:avLst>
              <a:gd name="f0" fmla="val 27970"/>
              <a:gd name="f1" fmla="val 3383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Τρέχω ένα πρόγραμμα που λέγεται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«Μεταφραστής» της </a:t>
            </a: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Python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(Python Interpreter)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DF05BF-E59E-465D-898E-68F2254285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75"/>
          <a:stretch/>
        </p:blipFill>
        <p:spPr>
          <a:xfrm>
            <a:off x="381138" y="2348679"/>
            <a:ext cx="2170777" cy="16007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BD2968-A059-43C4-889F-1AF66E03489C}"/>
              </a:ext>
            </a:extLst>
          </p:cNvPr>
          <p:cNvSpPr/>
          <p:nvPr/>
        </p:nvSpPr>
        <p:spPr>
          <a:xfrm>
            <a:off x="381138" y="3949468"/>
            <a:ext cx="2170777" cy="29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Το πρόγραμμα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F7EE46-5EC3-4C12-A801-54E1AEB6FF3C}"/>
              </a:ext>
            </a:extLst>
          </p:cNvPr>
          <p:cNvSpPr/>
          <p:nvPr/>
        </p:nvSpPr>
        <p:spPr>
          <a:xfrm>
            <a:off x="3847723" y="2951430"/>
            <a:ext cx="2064190" cy="7469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FLASH</a:t>
            </a:r>
            <a:endParaRPr lang="el-GR" b="1" dirty="0">
              <a:solidFill>
                <a:srgbClr val="FFC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709F72F-541B-43A3-807D-B662C54FB780}"/>
              </a:ext>
            </a:extLst>
          </p:cNvPr>
          <p:cNvSpPr/>
          <p:nvPr/>
        </p:nvSpPr>
        <p:spPr>
          <a:xfrm>
            <a:off x="2560968" y="3213980"/>
            <a:ext cx="1277701" cy="2966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F67D9-623E-4105-B011-BF30EBBEDA43}"/>
              </a:ext>
            </a:extLst>
          </p:cNvPr>
          <p:cNvSpPr/>
          <p:nvPr/>
        </p:nvSpPr>
        <p:spPr>
          <a:xfrm>
            <a:off x="3978080" y="3708287"/>
            <a:ext cx="1841385" cy="29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Αποθήκευση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8E22F8-EE65-47B8-98A7-FC0784F437AA}"/>
              </a:ext>
            </a:extLst>
          </p:cNvPr>
          <p:cNvSpPr/>
          <p:nvPr/>
        </p:nvSpPr>
        <p:spPr>
          <a:xfrm>
            <a:off x="3635813" y="5444759"/>
            <a:ext cx="2525917" cy="7469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>
                <a:solidFill>
                  <a:schemeClr val="bg1"/>
                </a:solidFill>
              </a:rPr>
              <a:t>Μεταφραστής</a:t>
            </a:r>
            <a:endParaRPr lang="el-GR" b="1" dirty="0">
              <a:solidFill>
                <a:schemeClr val="bg1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C176A9-C5C8-4679-A919-51D9C57FB2B5}"/>
              </a:ext>
            </a:extLst>
          </p:cNvPr>
          <p:cNvSpPr/>
          <p:nvPr/>
        </p:nvSpPr>
        <p:spPr>
          <a:xfrm>
            <a:off x="4816444" y="4004894"/>
            <a:ext cx="235390" cy="142602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1" name="Picture 2" descr="Αποτέλεσμα εικόνας για machine code">
            <a:extLst>
              <a:ext uri="{FF2B5EF4-FFF2-40B4-BE49-F238E27FC236}">
                <a16:creationId xmlns:a16="http://schemas.microsoft.com/office/drawing/2014/main" id="{E42EDF67-DC1F-4C7A-BB87-51248A7D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0" y="5074897"/>
            <a:ext cx="1967532" cy="14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DDA50A-C386-4489-A45E-8E18ADA18FB7}"/>
              </a:ext>
            </a:extLst>
          </p:cNvPr>
          <p:cNvSpPr/>
          <p:nvPr/>
        </p:nvSpPr>
        <p:spPr>
          <a:xfrm rot="10800000">
            <a:off x="2402263" y="5664416"/>
            <a:ext cx="1233550" cy="2966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950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γλώσσα είναι η </a:t>
            </a:r>
            <a:r>
              <a:rPr lang="en-US" dirty="0"/>
              <a:t>Python;</a:t>
            </a:r>
            <a:endParaRPr lang="el-G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29037" y="4884769"/>
            <a:ext cx="6918131" cy="169168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sz="2400" dirty="0"/>
              <a:t>Η βιβλιοθήκη </a:t>
            </a:r>
            <a:r>
              <a:rPr lang="en-US" sz="2400" dirty="0"/>
              <a:t>machine</a:t>
            </a:r>
            <a:r>
              <a:rPr lang="el-GR" sz="2400" dirty="0"/>
              <a:t> μας επιτρέπει</a:t>
            </a:r>
          </a:p>
          <a:p>
            <a:r>
              <a:rPr lang="el-GR" sz="2400" dirty="0"/>
              <a:t> να χρησιμοποιήσουμε τους ακροδέκτες του </a:t>
            </a:r>
            <a:r>
              <a:rPr lang="en-US" sz="2400" dirty="0"/>
              <a:t>Pico</a:t>
            </a:r>
          </a:p>
          <a:p>
            <a:r>
              <a:rPr lang="el-GR" sz="2400" dirty="0"/>
              <a:t>Η βιβλιοθήκη </a:t>
            </a:r>
            <a:r>
              <a:rPr lang="en-US" sz="2400" dirty="0" err="1"/>
              <a:t>utime</a:t>
            </a:r>
            <a:r>
              <a:rPr lang="en-US" sz="2400" dirty="0"/>
              <a:t> </a:t>
            </a:r>
            <a:r>
              <a:rPr lang="el-GR" sz="2400" dirty="0"/>
              <a:t>μας επιτρέπει να χρησιμοποιήσουμε 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καθυστέρηση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028BF0-8830-4EC1-A325-F6F4313086A0}"/>
              </a:ext>
            </a:extLst>
          </p:cNvPr>
          <p:cNvGrpSpPr/>
          <p:nvPr/>
        </p:nvGrpSpPr>
        <p:grpSpPr>
          <a:xfrm>
            <a:off x="6943208" y="2127924"/>
            <a:ext cx="1984792" cy="3871081"/>
            <a:chOff x="765997" y="1798333"/>
            <a:chExt cx="1984792" cy="38710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09616B-A6DD-4816-999E-4C4B26B1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07E86A-09B3-4641-8377-646A73CB4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1A0B40-BDC5-433B-B7B5-1E34F54A7781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125E9E0-7579-46C8-9BA7-D3DD2F8B0E9E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6E52699-6A4F-4210-ADAD-76ADDEF1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B11142-C132-41D0-A66D-C9D2876E4DD6}"/>
              </a:ext>
            </a:extLst>
          </p:cNvPr>
          <p:cNvSpPr txBox="1"/>
          <p:nvPr/>
        </p:nvSpPr>
        <p:spPr>
          <a:xfrm>
            <a:off x="216000" y="835782"/>
            <a:ext cx="4164594" cy="1569660"/>
          </a:xfrm>
          <a:prstGeom prst="rect">
            <a:avLst/>
          </a:prstGeom>
          <a:solidFill>
            <a:srgbClr val="C0000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Γενική Χρήσης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Εύκολη στην εκμάθηση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Με μεγάλες δυνατότητες επέκτασης (βιβλιοθήκες)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409084-4AA1-4370-9A5A-D5A4104F12B8}"/>
              </a:ext>
            </a:extLst>
          </p:cNvPr>
          <p:cNvSpPr/>
          <p:nvPr/>
        </p:nvSpPr>
        <p:spPr>
          <a:xfrm>
            <a:off x="914308" y="2482729"/>
            <a:ext cx="4824000" cy="1100180"/>
          </a:xfrm>
          <a:custGeom>
            <a:avLst>
              <a:gd name="f0" fmla="val 26834"/>
              <a:gd name="f1" fmla="val 1435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Χρειάζομαι βιβλιοθήκες για να μπορεί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Python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να χρησιμοποιήσει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τους ακροδέκτες μου!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D27927-3592-4597-9D89-03FFE2E526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74" b="78637"/>
          <a:stretch/>
        </p:blipFill>
        <p:spPr>
          <a:xfrm>
            <a:off x="218918" y="3795998"/>
            <a:ext cx="6520330" cy="102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0B59512-F534-4F51-A627-9C833E0D0DA3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ξαναδούμε το πρόγραμμα μας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EAD5-9D22-4ACF-94DF-A49804070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3"/>
          <a:stretch/>
        </p:blipFill>
        <p:spPr>
          <a:xfrm>
            <a:off x="437457" y="978946"/>
            <a:ext cx="5314516" cy="463990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4823C4-9220-4DA0-B542-8E2E92EF9D85}"/>
              </a:ext>
            </a:extLst>
          </p:cNvPr>
          <p:cNvSpPr/>
          <p:nvPr/>
        </p:nvSpPr>
        <p:spPr>
          <a:xfrm>
            <a:off x="5224607" y="2770734"/>
            <a:ext cx="3765780" cy="850868"/>
          </a:xfrm>
          <a:custGeom>
            <a:avLst>
              <a:gd name="f0" fmla="val -1573"/>
              <a:gd name="f1" fmla="val -2241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Βιβλιοθήκες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A3658E-2BD6-4D45-91B7-5D4342BEBBF0}"/>
              </a:ext>
            </a:extLst>
          </p:cNvPr>
          <p:cNvSpPr/>
          <p:nvPr/>
        </p:nvSpPr>
        <p:spPr>
          <a:xfrm>
            <a:off x="4697241" y="4194793"/>
            <a:ext cx="3765780" cy="850868"/>
          </a:xfrm>
          <a:custGeom>
            <a:avLst>
              <a:gd name="f0" fmla="val -4273"/>
              <a:gd name="f1" fmla="val -318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Ακροδέκτης 25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  <a:sym typeface="Wingdings" panose="05000000000000000000" pitchFamily="2" charset="2"/>
              </a:rPr>
              <a:t>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Έξοδος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04CE27-923C-4655-83FA-386C045799F4}"/>
              </a:ext>
            </a:extLst>
          </p:cNvPr>
          <p:cNvSpPr/>
          <p:nvPr/>
        </p:nvSpPr>
        <p:spPr>
          <a:xfrm>
            <a:off x="4697241" y="5869373"/>
            <a:ext cx="3765780" cy="850868"/>
          </a:xfrm>
          <a:custGeom>
            <a:avLst>
              <a:gd name="f0" fmla="val -4273"/>
              <a:gd name="f1" fmla="val -318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B0F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Επανάληψη 4 εντολών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για πάντα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3221F2F-6E7A-4C8A-845B-ACB9088F7C31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Τα μέρη ενός προγράμματος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6070E-F075-45C6-9DE7-53A143E1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6" t="60072" r="22269"/>
          <a:stretch/>
        </p:blipFill>
        <p:spPr>
          <a:xfrm>
            <a:off x="484110" y="1834258"/>
            <a:ext cx="5866365" cy="331611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1C6235E-1D4F-4B50-B7F3-4E8F28EA8DF2}"/>
              </a:ext>
            </a:extLst>
          </p:cNvPr>
          <p:cNvSpPr/>
          <p:nvPr/>
        </p:nvSpPr>
        <p:spPr>
          <a:xfrm>
            <a:off x="5400000" y="2781000"/>
            <a:ext cx="3744000" cy="648000"/>
          </a:xfrm>
          <a:custGeom>
            <a:avLst>
              <a:gd name="f0" fmla="val -1098"/>
              <a:gd name="f1" fmla="val 819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¼ του 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/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πτου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!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F39534-3F30-46A9-B031-ED94E729AE68}"/>
              </a:ext>
            </a:extLst>
          </p:cNvPr>
          <p:cNvSpPr/>
          <p:nvPr/>
        </p:nvSpPr>
        <p:spPr>
          <a:xfrm>
            <a:off x="4500000" y="5210144"/>
            <a:ext cx="4320000" cy="720000"/>
          </a:xfrm>
          <a:custGeom>
            <a:avLst>
              <a:gd name="f0" fmla="val 4003"/>
              <a:gd name="f1" fmla="val -2647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0V στον ακροδέκτη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25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70691-3FB9-48A0-BD44-5F7C5951C9A6}"/>
              </a:ext>
            </a:extLst>
          </p:cNvPr>
          <p:cNvSpPr/>
          <p:nvPr/>
        </p:nvSpPr>
        <p:spPr>
          <a:xfrm>
            <a:off x="4065434" y="950164"/>
            <a:ext cx="4320000" cy="414470"/>
          </a:xfrm>
          <a:custGeom>
            <a:avLst>
              <a:gd name="f0" fmla="val 6092"/>
              <a:gd name="f1" fmla="val 4901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cs typeface="Arial" pitchFamily="2"/>
              </a:rPr>
              <a:t>Βγάλε 3.3V στον ακροδέκτη 25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5CD6CF-4721-4276-8B7E-AEF0729EF561}"/>
              </a:ext>
            </a:extLst>
          </p:cNvPr>
          <p:cNvSpPr/>
          <p:nvPr/>
        </p:nvSpPr>
        <p:spPr>
          <a:xfrm>
            <a:off x="484110" y="5839609"/>
            <a:ext cx="3744000" cy="648000"/>
          </a:xfrm>
          <a:custGeom>
            <a:avLst>
              <a:gd name="f0" fmla="val 14624"/>
              <a:gd name="f1" fmla="val -2771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¼ του 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/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πτου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9F64AA-1EA6-4353-AD8D-8590F08C311A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Πολλά </a:t>
            </a:r>
            <a:r>
              <a:rPr lang="en-US" dirty="0"/>
              <a:t>LED </a:t>
            </a:r>
            <a:r>
              <a:rPr lang="el-GR" dirty="0"/>
              <a:t>Μαζί!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D0CC5B-FFC3-4D51-B4F7-0071891F6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t="13285" r="26693" b="14464"/>
          <a:stretch/>
        </p:blipFill>
        <p:spPr>
          <a:xfrm>
            <a:off x="2408222" y="1013989"/>
            <a:ext cx="4327556" cy="54592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η μεταβλητή;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C95FB-19A0-40E2-9432-ABACE44B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4" y="2971800"/>
            <a:ext cx="8222774" cy="220370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509310-45B5-44C0-8EC6-24108BC4E0E7}"/>
              </a:ext>
            </a:extLst>
          </p:cNvPr>
          <p:cNvSpPr/>
          <p:nvPr/>
        </p:nvSpPr>
        <p:spPr>
          <a:xfrm>
            <a:off x="531504" y="1300319"/>
            <a:ext cx="4644000" cy="720000"/>
          </a:xfrm>
          <a:custGeom>
            <a:avLst>
              <a:gd name="f0" fmla="val 1168"/>
              <a:gd name="f1" fmla="val 5445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C000">
              <a:alpha val="58000"/>
            </a:srgb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0000" tIns="45000" rIns="90000" bIns="45000" anchor="ctr" anchorCtr="0" compatLnSpc="1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cs typeface="Arial" pitchFamily="2"/>
              </a:rPr>
              <a:t>Μεταβλητή που περιέχει γράμματα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4955B4-11AA-45BE-BBFE-25B814375211}"/>
              </a:ext>
            </a:extLst>
          </p:cNvPr>
          <p:cNvSpPr/>
          <p:nvPr/>
        </p:nvSpPr>
        <p:spPr>
          <a:xfrm>
            <a:off x="2997336" y="2116522"/>
            <a:ext cx="5241408" cy="720000"/>
          </a:xfrm>
          <a:custGeom>
            <a:avLst>
              <a:gd name="f0" fmla="val -7082"/>
              <a:gd name="f1" fmla="val 415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C000">
              <a:alpha val="66000"/>
            </a:srgb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Μεταβλητή που περιέχει ακέραιο αριθμό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E2E858-7F2F-46E3-B30D-8882A0EBAA2A}"/>
              </a:ext>
            </a:extLst>
          </p:cNvPr>
          <p:cNvSpPr txBox="1">
            <a:spLocks/>
          </p:cNvSpPr>
          <p:nvPr/>
        </p:nvSpPr>
        <p:spPr>
          <a:xfrm>
            <a:off x="288000" y="5992284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Αλλά... Η μεταβλητή </a:t>
            </a:r>
            <a:r>
              <a:rPr lang="en-US" dirty="0"/>
              <a:t>LED</a:t>
            </a:r>
            <a:r>
              <a:rPr lang="el-GR" dirty="0"/>
              <a:t> τι περιέχει;</a:t>
            </a:r>
          </a:p>
        </p:txBody>
      </p:sp>
    </p:spTree>
    <p:extLst>
      <p:ext uri="{BB962C8B-B14F-4D97-AF65-F5344CB8AC3E}">
        <p14:creationId xmlns:p14="http://schemas.microsoft.com/office/powerpoint/2010/main" val="14468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530</Words>
  <Application>Microsoft Office PowerPoint</Application>
  <PresentationFormat>On-screen Show (4:3)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51</cp:revision>
  <dcterms:created xsi:type="dcterms:W3CDTF">2015-11-18T00:35:39Z</dcterms:created>
  <dcterms:modified xsi:type="dcterms:W3CDTF">2021-11-26T13:52:12Z</dcterms:modified>
</cp:coreProperties>
</file>